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7104063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5998737A-7995-4B74-B63A-80E0593C4CFC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16E894CF-CF29-460C-8820-A692FD564E2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7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93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78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38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50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10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79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3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0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25-11-2020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46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tict.io/" TargetMode="External"/><Relationship Id="rId4" Type="http://schemas.openxmlformats.org/officeDocument/2006/relationships/hyperlink" Target="http://www.technofilosofi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5" y="332656"/>
            <a:ext cx="9144000" cy="5719673"/>
          </a:xfrm>
          <a:prstGeom prst="rect">
            <a:avLst/>
          </a:prstGeom>
        </p:spPr>
      </p:pic>
      <p:pic>
        <p:nvPicPr>
          <p:cNvPr id="5" name="Picture 2" descr="cc-by-nc-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" y="6478087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6948264" y="6532312"/>
            <a:ext cx="2313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www.tict.io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 descr="https://www.tict.io/images/tict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05" y="6251555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9223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4C8892-919A-4C79-9A1B-73CB00C728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0CC14F-7F15-46D2-A41F-0067F02AAF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437112-7616-479A-A41C-51ABA85996D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93d85b9-a7bd-41d8-b658-d14db5592d57"/>
    <ds:schemaRef ds:uri="http://purl.org/dc/elements/1.1/"/>
    <ds:schemaRef ds:uri="http://schemas.microsoft.com/office/2006/metadata/properties"/>
    <ds:schemaRef ds:uri="852e8b83-8e9e-40fe-9fd9-36cf8f6e7948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2</cp:revision>
  <cp:lastPrinted>2020-11-25T08:36:41Z</cp:lastPrinted>
  <dcterms:created xsi:type="dcterms:W3CDTF">2020-11-25T08:32:21Z</dcterms:created>
  <dcterms:modified xsi:type="dcterms:W3CDTF">2020-11-25T08:37:07Z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