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94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3202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928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231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93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4431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85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1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998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363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115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D1E1D-C132-4FF2-A213-CF3A83136704}" type="datetimeFigureOut">
              <a:rPr lang="nl-NL" smtClean="0"/>
              <a:t>10-12-2020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909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ict.io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ict.io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86115" y="2128914"/>
            <a:ext cx="5164182" cy="12148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200" b="1" dirty="0" err="1" smtClean="0"/>
              <a:t>Reason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One</a:t>
            </a:r>
            <a:endParaRPr lang="nl-NL" sz="1200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122830" y="6525344"/>
            <a:ext cx="3421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www.tict.io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/ crashcourse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nine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creative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commons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exercise</a:t>
            </a:r>
            <a:endParaRPr lang="nl-NL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2" descr="https://www.tict.io/images/tict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1" y="6244587"/>
            <a:ext cx="890995" cy="402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kstvak 30"/>
          <p:cNvSpPr txBox="1"/>
          <p:nvPr/>
        </p:nvSpPr>
        <p:spPr>
          <a:xfrm>
            <a:off x="122830" y="289450"/>
            <a:ext cx="109619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 smtClean="0"/>
              <a:t>A ENVIRONMENTALLY SUSTAINABLE APP CALLED XPERIENCEME</a:t>
            </a:r>
            <a:endParaRPr lang="nl-NL" sz="3200" b="1" dirty="0"/>
          </a:p>
        </p:txBody>
      </p:sp>
      <p:sp>
        <p:nvSpPr>
          <p:cNvPr id="3" name="Rechthoek 2"/>
          <p:cNvSpPr/>
          <p:nvPr/>
        </p:nvSpPr>
        <p:spPr>
          <a:xfrm>
            <a:off x="286115" y="874225"/>
            <a:ext cx="10738936" cy="8366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400" dirty="0" err="1" smtClean="0"/>
              <a:t>You</a:t>
            </a:r>
            <a:r>
              <a:rPr lang="nl-NL" sz="1400" dirty="0" smtClean="0"/>
              <a:t> are </a:t>
            </a:r>
            <a:r>
              <a:rPr lang="nl-NL" sz="1400" dirty="0" err="1" smtClean="0"/>
              <a:t>the</a:t>
            </a:r>
            <a:r>
              <a:rPr lang="nl-NL" sz="1400" dirty="0" smtClean="0"/>
              <a:t> </a:t>
            </a:r>
            <a:r>
              <a:rPr lang="nl-NL" sz="1400" dirty="0" err="1" smtClean="0"/>
              <a:t>founder</a:t>
            </a:r>
            <a:r>
              <a:rPr lang="nl-NL" sz="1400" dirty="0" smtClean="0"/>
              <a:t> of </a:t>
            </a:r>
            <a:r>
              <a:rPr lang="nl-NL" sz="1400" dirty="0" err="1" smtClean="0"/>
              <a:t>XperienceME</a:t>
            </a:r>
            <a:r>
              <a:rPr lang="nl-NL" sz="1400" dirty="0" smtClean="0"/>
              <a:t>. A brand new </a:t>
            </a:r>
            <a:r>
              <a:rPr lang="nl-NL" sz="1400" dirty="0" err="1" smtClean="0"/>
              <a:t>application</a:t>
            </a:r>
            <a:r>
              <a:rPr lang="nl-NL" sz="1400" dirty="0" smtClean="0"/>
              <a:t> </a:t>
            </a:r>
            <a:r>
              <a:rPr lang="nl-NL" sz="1400" dirty="0" err="1" smtClean="0"/>
              <a:t>and</a:t>
            </a:r>
            <a:r>
              <a:rPr lang="nl-NL" sz="1400" dirty="0" smtClean="0"/>
              <a:t> streaming platform. </a:t>
            </a:r>
            <a:r>
              <a:rPr lang="nl-NL" sz="1400" dirty="0" err="1" smtClean="0"/>
              <a:t>You</a:t>
            </a:r>
            <a:r>
              <a:rPr lang="nl-NL" sz="1400" dirty="0" smtClean="0"/>
              <a:t> are a brand new mix of YouTube, </a:t>
            </a:r>
            <a:r>
              <a:rPr lang="nl-NL" sz="1400" dirty="0" err="1" smtClean="0"/>
              <a:t>Spotify</a:t>
            </a:r>
            <a:r>
              <a:rPr lang="nl-NL" sz="1400" dirty="0" smtClean="0"/>
              <a:t> </a:t>
            </a:r>
            <a:r>
              <a:rPr lang="nl-NL" sz="1400" dirty="0" err="1" smtClean="0"/>
              <a:t>and</a:t>
            </a:r>
            <a:r>
              <a:rPr lang="nl-NL" sz="1400" dirty="0" smtClean="0"/>
              <a:t> </a:t>
            </a:r>
            <a:r>
              <a:rPr lang="nl-NL" sz="1400" dirty="0" err="1" smtClean="0"/>
              <a:t>Netflix</a:t>
            </a:r>
            <a:r>
              <a:rPr lang="nl-NL" sz="1400" dirty="0" smtClean="0"/>
              <a:t>. </a:t>
            </a:r>
            <a:r>
              <a:rPr lang="nl-NL" sz="1400" dirty="0" err="1" smtClean="0"/>
              <a:t>Your</a:t>
            </a:r>
            <a:r>
              <a:rPr lang="nl-NL" sz="1400" dirty="0" smtClean="0"/>
              <a:t> </a:t>
            </a:r>
            <a:r>
              <a:rPr lang="nl-NL" sz="1400" dirty="0" err="1" smtClean="0"/>
              <a:t>unique</a:t>
            </a:r>
            <a:r>
              <a:rPr lang="nl-NL" sz="1400" dirty="0" smtClean="0"/>
              <a:t> </a:t>
            </a:r>
            <a:r>
              <a:rPr lang="nl-NL" sz="1400" dirty="0" err="1" smtClean="0"/>
              <a:t>selling</a:t>
            </a:r>
            <a:r>
              <a:rPr lang="nl-NL" sz="1400" dirty="0" smtClean="0"/>
              <a:t> point is </a:t>
            </a:r>
            <a:r>
              <a:rPr lang="nl-NL" sz="1400" dirty="0" err="1" smtClean="0"/>
              <a:t>that</a:t>
            </a:r>
            <a:r>
              <a:rPr lang="nl-NL" sz="1400" dirty="0" smtClean="0"/>
              <a:t> </a:t>
            </a:r>
            <a:r>
              <a:rPr lang="nl-NL" sz="1400" dirty="0" err="1" smtClean="0"/>
              <a:t>all</a:t>
            </a:r>
            <a:r>
              <a:rPr lang="nl-NL" sz="1400" dirty="0" smtClean="0"/>
              <a:t> these </a:t>
            </a:r>
            <a:r>
              <a:rPr lang="nl-NL" sz="1400" dirty="0" err="1" smtClean="0"/>
              <a:t>other</a:t>
            </a:r>
            <a:r>
              <a:rPr lang="nl-NL" sz="1400" dirty="0" smtClean="0"/>
              <a:t> platforms have a </a:t>
            </a:r>
            <a:r>
              <a:rPr lang="nl-NL" sz="1400" dirty="0" err="1" smtClean="0"/>
              <a:t>very</a:t>
            </a:r>
            <a:r>
              <a:rPr lang="nl-NL" sz="1400" dirty="0" smtClean="0"/>
              <a:t> </a:t>
            </a:r>
            <a:r>
              <a:rPr lang="nl-NL" sz="1400" dirty="0" err="1" smtClean="0"/>
              <a:t>negative</a:t>
            </a:r>
            <a:r>
              <a:rPr lang="nl-NL" sz="1400" dirty="0" smtClean="0"/>
              <a:t> effect on </a:t>
            </a:r>
            <a:r>
              <a:rPr lang="nl-NL" sz="1400" dirty="0" err="1" smtClean="0"/>
              <a:t>the</a:t>
            </a:r>
            <a:r>
              <a:rPr lang="nl-NL" sz="1400" dirty="0" smtClean="0"/>
              <a:t> environment, but </a:t>
            </a:r>
            <a:r>
              <a:rPr lang="nl-NL" sz="1400" dirty="0" err="1" smtClean="0"/>
              <a:t>you</a:t>
            </a:r>
            <a:r>
              <a:rPr lang="nl-NL" sz="1400" dirty="0" smtClean="0"/>
              <a:t> do </a:t>
            </a:r>
            <a:r>
              <a:rPr lang="nl-NL" sz="1400" dirty="0" err="1" smtClean="0"/>
              <a:t>really</a:t>
            </a:r>
            <a:r>
              <a:rPr lang="nl-NL" sz="1400" dirty="0" smtClean="0"/>
              <a:t> care </a:t>
            </a:r>
            <a:r>
              <a:rPr lang="nl-NL" sz="1400" dirty="0" err="1" smtClean="0"/>
              <a:t>about</a:t>
            </a:r>
            <a:r>
              <a:rPr lang="nl-NL" sz="1400" dirty="0" smtClean="0"/>
              <a:t> </a:t>
            </a:r>
            <a:r>
              <a:rPr lang="nl-NL" sz="1400" dirty="0" err="1" smtClean="0"/>
              <a:t>your</a:t>
            </a:r>
            <a:r>
              <a:rPr lang="nl-NL" sz="1400" dirty="0" smtClean="0"/>
              <a:t> carbon footprint. </a:t>
            </a:r>
            <a:r>
              <a:rPr lang="nl-NL" sz="1400" dirty="0" err="1" smtClean="0"/>
              <a:t>You</a:t>
            </a:r>
            <a:r>
              <a:rPr lang="nl-NL" sz="1400" dirty="0" smtClean="0"/>
              <a:t> are </a:t>
            </a:r>
            <a:r>
              <a:rPr lang="nl-NL" sz="1400" dirty="0" err="1" smtClean="0"/>
              <a:t>very</a:t>
            </a:r>
            <a:r>
              <a:rPr lang="nl-NL" sz="1400" dirty="0" smtClean="0"/>
              <a:t> energy </a:t>
            </a:r>
            <a:r>
              <a:rPr lang="nl-NL" sz="1400" dirty="0" err="1" smtClean="0"/>
              <a:t>efficient</a:t>
            </a:r>
            <a:r>
              <a:rPr lang="nl-NL" sz="1400" dirty="0" smtClean="0"/>
              <a:t>. Name </a:t>
            </a:r>
            <a:r>
              <a:rPr lang="nl-NL" sz="1400" dirty="0" err="1" smtClean="0"/>
              <a:t>six</a:t>
            </a:r>
            <a:r>
              <a:rPr lang="nl-NL" sz="1400" dirty="0" smtClean="0"/>
              <a:t> </a:t>
            </a:r>
            <a:r>
              <a:rPr lang="nl-NL" sz="1400" dirty="0" err="1" smtClean="0"/>
              <a:t>characteristics</a:t>
            </a:r>
            <a:r>
              <a:rPr lang="nl-NL" sz="1400" dirty="0" smtClean="0"/>
              <a:t> </a:t>
            </a:r>
            <a:r>
              <a:rPr lang="nl-NL" sz="1400" dirty="0" err="1" smtClean="0"/>
              <a:t>that</a:t>
            </a:r>
            <a:r>
              <a:rPr lang="nl-NL" sz="1400" dirty="0" smtClean="0"/>
              <a:t> </a:t>
            </a:r>
            <a:r>
              <a:rPr lang="nl-NL" sz="1400" dirty="0" err="1" smtClean="0"/>
              <a:t>you</a:t>
            </a:r>
            <a:r>
              <a:rPr lang="nl-NL" sz="1400" dirty="0" smtClean="0"/>
              <a:t> do </a:t>
            </a:r>
            <a:r>
              <a:rPr lang="nl-NL" sz="1400" dirty="0" err="1" smtClean="0"/>
              <a:t>better</a:t>
            </a:r>
            <a:r>
              <a:rPr lang="nl-NL" sz="1400" dirty="0" smtClean="0"/>
              <a:t> </a:t>
            </a:r>
            <a:r>
              <a:rPr lang="nl-NL" sz="1400" dirty="0" err="1" smtClean="0"/>
              <a:t>than</a:t>
            </a:r>
            <a:r>
              <a:rPr lang="nl-NL" sz="1400" dirty="0" smtClean="0"/>
              <a:t> </a:t>
            </a:r>
            <a:r>
              <a:rPr lang="nl-NL" sz="1400" dirty="0" err="1" smtClean="0"/>
              <a:t>your</a:t>
            </a:r>
            <a:r>
              <a:rPr lang="nl-NL" sz="1400" dirty="0" smtClean="0"/>
              <a:t> </a:t>
            </a:r>
            <a:r>
              <a:rPr lang="nl-NL" sz="1400" dirty="0" err="1" smtClean="0"/>
              <a:t>competitors</a:t>
            </a:r>
            <a:r>
              <a:rPr lang="nl-NL" sz="1400" dirty="0" smtClean="0"/>
              <a:t>.</a:t>
            </a:r>
            <a:endParaRPr lang="nl-NL" sz="1400" dirty="0"/>
          </a:p>
        </p:txBody>
      </p:sp>
      <p:sp>
        <p:nvSpPr>
          <p:cNvPr id="11" name="Rechthoek 10"/>
          <p:cNvSpPr/>
          <p:nvPr/>
        </p:nvSpPr>
        <p:spPr>
          <a:xfrm>
            <a:off x="286115" y="3536857"/>
            <a:ext cx="5164182" cy="12148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200" b="1" dirty="0" err="1" smtClean="0"/>
              <a:t>Reason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Two</a:t>
            </a:r>
            <a:endParaRPr lang="nl-NL" sz="1200" b="1" dirty="0"/>
          </a:p>
        </p:txBody>
      </p:sp>
      <p:sp>
        <p:nvSpPr>
          <p:cNvPr id="12" name="Rechthoek 11"/>
          <p:cNvSpPr/>
          <p:nvPr/>
        </p:nvSpPr>
        <p:spPr>
          <a:xfrm>
            <a:off x="286115" y="4937968"/>
            <a:ext cx="5164182" cy="12148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200" b="1" dirty="0" err="1" smtClean="0"/>
              <a:t>Reason</a:t>
            </a:r>
            <a:r>
              <a:rPr lang="nl-NL" sz="1200" b="1" dirty="0" smtClean="0"/>
              <a:t> Three</a:t>
            </a:r>
            <a:endParaRPr lang="nl-NL" sz="1200" b="1" dirty="0"/>
          </a:p>
        </p:txBody>
      </p:sp>
      <p:sp>
        <p:nvSpPr>
          <p:cNvPr id="13" name="Rechthoek 12"/>
          <p:cNvSpPr/>
          <p:nvPr/>
        </p:nvSpPr>
        <p:spPr>
          <a:xfrm>
            <a:off x="5920623" y="2128914"/>
            <a:ext cx="5164182" cy="12148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200" b="1" dirty="0" err="1" smtClean="0"/>
              <a:t>Reason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Four</a:t>
            </a:r>
            <a:endParaRPr lang="nl-NL" sz="1200" b="1" dirty="0"/>
          </a:p>
        </p:txBody>
      </p:sp>
      <p:sp>
        <p:nvSpPr>
          <p:cNvPr id="14" name="Rechthoek 13"/>
          <p:cNvSpPr/>
          <p:nvPr/>
        </p:nvSpPr>
        <p:spPr>
          <a:xfrm>
            <a:off x="5920623" y="3536857"/>
            <a:ext cx="5164182" cy="12148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200" b="1" dirty="0" err="1" smtClean="0"/>
              <a:t>Reason</a:t>
            </a:r>
            <a:r>
              <a:rPr lang="nl-NL" sz="1200" b="1" dirty="0" smtClean="0"/>
              <a:t> Five</a:t>
            </a:r>
            <a:endParaRPr lang="nl-NL" sz="1200" b="1" dirty="0"/>
          </a:p>
        </p:txBody>
      </p:sp>
      <p:sp>
        <p:nvSpPr>
          <p:cNvPr id="15" name="Rechthoek 14"/>
          <p:cNvSpPr/>
          <p:nvPr/>
        </p:nvSpPr>
        <p:spPr>
          <a:xfrm>
            <a:off x="5920623" y="4937968"/>
            <a:ext cx="5164182" cy="12148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200" b="1" dirty="0" err="1" smtClean="0"/>
              <a:t>Reason</a:t>
            </a:r>
            <a:r>
              <a:rPr lang="nl-NL" sz="1200" b="1" dirty="0" smtClean="0"/>
              <a:t> Six</a:t>
            </a:r>
            <a:endParaRPr lang="nl-NL" sz="1200" b="1" dirty="0"/>
          </a:p>
        </p:txBody>
      </p:sp>
    </p:spTree>
    <p:extLst>
      <p:ext uri="{BB962C8B-B14F-4D97-AF65-F5344CB8AC3E}">
        <p14:creationId xmlns:p14="http://schemas.microsoft.com/office/powerpoint/2010/main" val="474679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86115" y="2128914"/>
            <a:ext cx="5164182" cy="12148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200" b="1" dirty="0" smtClean="0"/>
              <a:t>LOW DEFINITION</a:t>
            </a:r>
            <a:br>
              <a:rPr lang="nl-NL" sz="1200" b="1" dirty="0" smtClean="0"/>
            </a:br>
            <a:r>
              <a:rPr lang="nl-NL" sz="1200" b="1" dirty="0" smtClean="0"/>
              <a:t/>
            </a:r>
            <a:br>
              <a:rPr lang="nl-NL" sz="1200" b="1" dirty="0" smtClean="0"/>
            </a:br>
            <a:r>
              <a:rPr lang="nl-NL" sz="1200" b="1" dirty="0" err="1" smtClean="0"/>
              <a:t>XperienceMe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automatically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senses</a:t>
            </a:r>
            <a:r>
              <a:rPr lang="nl-NL" sz="1200" b="1" dirty="0" smtClean="0"/>
              <a:t> on </a:t>
            </a:r>
            <a:r>
              <a:rPr lang="nl-NL" sz="1200" b="1" dirty="0" err="1" smtClean="0"/>
              <a:t>which</a:t>
            </a:r>
            <a:r>
              <a:rPr lang="nl-NL" sz="1200" b="1" dirty="0" smtClean="0"/>
              <a:t> device </a:t>
            </a:r>
            <a:r>
              <a:rPr lang="nl-NL" sz="1200" b="1" dirty="0" err="1" smtClean="0"/>
              <a:t>the</a:t>
            </a:r>
            <a:r>
              <a:rPr lang="nl-NL" sz="1200" b="1" dirty="0" smtClean="0"/>
              <a:t> video is </a:t>
            </a:r>
            <a:r>
              <a:rPr lang="nl-NL" sz="1200" b="1" dirty="0" err="1" smtClean="0"/>
              <a:t>watched</a:t>
            </a:r>
            <a:r>
              <a:rPr lang="nl-NL" sz="1200" b="1" dirty="0" smtClean="0"/>
              <a:t>. </a:t>
            </a:r>
            <a:r>
              <a:rPr lang="nl-NL" sz="1200" b="1" dirty="0" err="1" smtClean="0"/>
              <a:t>If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the</a:t>
            </a:r>
            <a:r>
              <a:rPr lang="nl-NL" sz="1200" b="1" dirty="0" smtClean="0"/>
              <a:t> screen small, </a:t>
            </a:r>
            <a:r>
              <a:rPr lang="nl-NL" sz="1200" b="1" dirty="0" err="1" smtClean="0"/>
              <a:t>the</a:t>
            </a:r>
            <a:r>
              <a:rPr lang="nl-NL" sz="1200" b="1" dirty="0" smtClean="0"/>
              <a:t> app </a:t>
            </a:r>
            <a:r>
              <a:rPr lang="nl-NL" sz="1200" b="1" dirty="0" err="1" smtClean="0"/>
              <a:t>will</a:t>
            </a:r>
            <a:r>
              <a:rPr lang="nl-NL" sz="1200" b="1" dirty="0" smtClean="0"/>
              <a:t> make </a:t>
            </a:r>
            <a:r>
              <a:rPr lang="nl-NL" sz="1200" b="1" dirty="0" err="1" smtClean="0"/>
              <a:t>sure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the</a:t>
            </a:r>
            <a:r>
              <a:rPr lang="nl-NL" sz="1200" b="1" dirty="0" smtClean="0"/>
              <a:t> videostream is Low Definition, </a:t>
            </a:r>
            <a:r>
              <a:rPr lang="nl-NL" sz="1200" b="1" dirty="0" err="1" smtClean="0"/>
              <a:t>which</a:t>
            </a:r>
            <a:r>
              <a:rPr lang="nl-NL" sz="1200" b="1" dirty="0" smtClean="0"/>
              <a:t> is </a:t>
            </a:r>
            <a:r>
              <a:rPr lang="nl-NL" sz="1200" b="1" dirty="0" err="1" smtClean="0"/>
              <a:t>less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detrimential</a:t>
            </a:r>
            <a:r>
              <a:rPr lang="nl-NL" sz="1200" b="1" dirty="0" smtClean="0"/>
              <a:t> for </a:t>
            </a:r>
            <a:r>
              <a:rPr lang="nl-NL" sz="1200" b="1" dirty="0" err="1" smtClean="0"/>
              <a:t>the</a:t>
            </a:r>
            <a:r>
              <a:rPr lang="nl-NL" sz="1200" b="1" dirty="0" smtClean="0"/>
              <a:t> environment</a:t>
            </a:r>
            <a:endParaRPr lang="nl-NL" sz="1200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122830" y="6525344"/>
            <a:ext cx="3366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www.tict.io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/ crashcourse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nine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creative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commons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exercise</a:t>
            </a:r>
            <a:endParaRPr lang="nl-NL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2" descr="https://www.tict.io/images/tict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1" y="6244587"/>
            <a:ext cx="890995" cy="402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kstvak 30"/>
          <p:cNvSpPr txBox="1"/>
          <p:nvPr/>
        </p:nvSpPr>
        <p:spPr>
          <a:xfrm>
            <a:off x="122830" y="289450"/>
            <a:ext cx="109619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b="1" dirty="0" smtClean="0"/>
              <a:t>A ENVIRONMENTALLY SUSTAINABLE APP CALLED XPERIENCEME</a:t>
            </a:r>
            <a:endParaRPr lang="nl-NL" sz="3200" b="1" dirty="0"/>
          </a:p>
        </p:txBody>
      </p:sp>
      <p:sp>
        <p:nvSpPr>
          <p:cNvPr id="3" name="Rechthoek 2"/>
          <p:cNvSpPr/>
          <p:nvPr/>
        </p:nvSpPr>
        <p:spPr>
          <a:xfrm>
            <a:off x="286115" y="874225"/>
            <a:ext cx="10738936" cy="8366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400" dirty="0" err="1" smtClean="0"/>
              <a:t>You</a:t>
            </a:r>
            <a:r>
              <a:rPr lang="nl-NL" sz="1400" dirty="0" smtClean="0"/>
              <a:t> are </a:t>
            </a:r>
            <a:r>
              <a:rPr lang="nl-NL" sz="1400" dirty="0" err="1" smtClean="0"/>
              <a:t>the</a:t>
            </a:r>
            <a:r>
              <a:rPr lang="nl-NL" sz="1400" dirty="0" smtClean="0"/>
              <a:t> </a:t>
            </a:r>
            <a:r>
              <a:rPr lang="nl-NL" sz="1400" dirty="0" err="1" smtClean="0"/>
              <a:t>founder</a:t>
            </a:r>
            <a:r>
              <a:rPr lang="nl-NL" sz="1400" dirty="0" smtClean="0"/>
              <a:t> of </a:t>
            </a:r>
            <a:r>
              <a:rPr lang="nl-NL" sz="1400" dirty="0" err="1" smtClean="0"/>
              <a:t>XperienceME</a:t>
            </a:r>
            <a:r>
              <a:rPr lang="nl-NL" sz="1400" dirty="0" smtClean="0"/>
              <a:t>. A brand new </a:t>
            </a:r>
            <a:r>
              <a:rPr lang="nl-NL" sz="1400" dirty="0" err="1" smtClean="0"/>
              <a:t>application</a:t>
            </a:r>
            <a:r>
              <a:rPr lang="nl-NL" sz="1400" dirty="0" smtClean="0"/>
              <a:t> </a:t>
            </a:r>
            <a:r>
              <a:rPr lang="nl-NL" sz="1400" dirty="0" err="1" smtClean="0"/>
              <a:t>and</a:t>
            </a:r>
            <a:r>
              <a:rPr lang="nl-NL" sz="1400" dirty="0" smtClean="0"/>
              <a:t> streaming platform. </a:t>
            </a:r>
            <a:r>
              <a:rPr lang="nl-NL" sz="1400" dirty="0" err="1" smtClean="0"/>
              <a:t>You</a:t>
            </a:r>
            <a:r>
              <a:rPr lang="nl-NL" sz="1400" dirty="0" smtClean="0"/>
              <a:t> are a brand new mix of YouTube, </a:t>
            </a:r>
            <a:r>
              <a:rPr lang="nl-NL" sz="1400" dirty="0" err="1" smtClean="0"/>
              <a:t>Spotify</a:t>
            </a:r>
            <a:r>
              <a:rPr lang="nl-NL" sz="1400" dirty="0" smtClean="0"/>
              <a:t> </a:t>
            </a:r>
            <a:r>
              <a:rPr lang="nl-NL" sz="1400" dirty="0" err="1" smtClean="0"/>
              <a:t>and</a:t>
            </a:r>
            <a:r>
              <a:rPr lang="nl-NL" sz="1400" dirty="0" smtClean="0"/>
              <a:t> </a:t>
            </a:r>
            <a:r>
              <a:rPr lang="nl-NL" sz="1400" dirty="0" err="1" smtClean="0"/>
              <a:t>Netflix</a:t>
            </a:r>
            <a:r>
              <a:rPr lang="nl-NL" sz="1400" dirty="0" smtClean="0"/>
              <a:t>. </a:t>
            </a:r>
            <a:r>
              <a:rPr lang="nl-NL" sz="1400" dirty="0" err="1" smtClean="0"/>
              <a:t>Your</a:t>
            </a:r>
            <a:r>
              <a:rPr lang="nl-NL" sz="1400" dirty="0" smtClean="0"/>
              <a:t> </a:t>
            </a:r>
            <a:r>
              <a:rPr lang="nl-NL" sz="1400" dirty="0" err="1" smtClean="0"/>
              <a:t>unique</a:t>
            </a:r>
            <a:r>
              <a:rPr lang="nl-NL" sz="1400" dirty="0" smtClean="0"/>
              <a:t> </a:t>
            </a:r>
            <a:r>
              <a:rPr lang="nl-NL" sz="1400" dirty="0" err="1" smtClean="0"/>
              <a:t>selling</a:t>
            </a:r>
            <a:r>
              <a:rPr lang="nl-NL" sz="1400" dirty="0" smtClean="0"/>
              <a:t> point is </a:t>
            </a:r>
            <a:r>
              <a:rPr lang="nl-NL" sz="1400" dirty="0" err="1" smtClean="0"/>
              <a:t>that</a:t>
            </a:r>
            <a:r>
              <a:rPr lang="nl-NL" sz="1400" dirty="0" smtClean="0"/>
              <a:t> </a:t>
            </a:r>
            <a:r>
              <a:rPr lang="nl-NL" sz="1400" dirty="0" err="1" smtClean="0"/>
              <a:t>all</a:t>
            </a:r>
            <a:r>
              <a:rPr lang="nl-NL" sz="1400" dirty="0" smtClean="0"/>
              <a:t> these </a:t>
            </a:r>
            <a:r>
              <a:rPr lang="nl-NL" sz="1400" dirty="0" err="1" smtClean="0"/>
              <a:t>other</a:t>
            </a:r>
            <a:r>
              <a:rPr lang="nl-NL" sz="1400" dirty="0" smtClean="0"/>
              <a:t> platforms have a </a:t>
            </a:r>
            <a:r>
              <a:rPr lang="nl-NL" sz="1400" dirty="0" err="1" smtClean="0"/>
              <a:t>very</a:t>
            </a:r>
            <a:r>
              <a:rPr lang="nl-NL" sz="1400" dirty="0" smtClean="0"/>
              <a:t> </a:t>
            </a:r>
            <a:r>
              <a:rPr lang="nl-NL" sz="1400" dirty="0" err="1" smtClean="0"/>
              <a:t>negative</a:t>
            </a:r>
            <a:r>
              <a:rPr lang="nl-NL" sz="1400" dirty="0" smtClean="0"/>
              <a:t> effect on </a:t>
            </a:r>
            <a:r>
              <a:rPr lang="nl-NL" sz="1400" dirty="0" err="1" smtClean="0"/>
              <a:t>the</a:t>
            </a:r>
            <a:r>
              <a:rPr lang="nl-NL" sz="1400" dirty="0" smtClean="0"/>
              <a:t> environment, but </a:t>
            </a:r>
            <a:r>
              <a:rPr lang="nl-NL" sz="1400" dirty="0" err="1" smtClean="0"/>
              <a:t>you</a:t>
            </a:r>
            <a:r>
              <a:rPr lang="nl-NL" sz="1400" dirty="0" smtClean="0"/>
              <a:t> do </a:t>
            </a:r>
            <a:r>
              <a:rPr lang="nl-NL" sz="1400" dirty="0" err="1" smtClean="0"/>
              <a:t>really</a:t>
            </a:r>
            <a:r>
              <a:rPr lang="nl-NL" sz="1400" dirty="0" smtClean="0"/>
              <a:t> care </a:t>
            </a:r>
            <a:r>
              <a:rPr lang="nl-NL" sz="1400" dirty="0" err="1" smtClean="0"/>
              <a:t>about</a:t>
            </a:r>
            <a:r>
              <a:rPr lang="nl-NL" sz="1400" dirty="0" smtClean="0"/>
              <a:t> </a:t>
            </a:r>
            <a:r>
              <a:rPr lang="nl-NL" sz="1400" dirty="0" err="1" smtClean="0"/>
              <a:t>your</a:t>
            </a:r>
            <a:r>
              <a:rPr lang="nl-NL" sz="1400" dirty="0" smtClean="0"/>
              <a:t> carbon footprint. </a:t>
            </a:r>
            <a:r>
              <a:rPr lang="nl-NL" sz="1400" dirty="0" err="1" smtClean="0"/>
              <a:t>You</a:t>
            </a:r>
            <a:r>
              <a:rPr lang="nl-NL" sz="1400" dirty="0" smtClean="0"/>
              <a:t> are </a:t>
            </a:r>
            <a:r>
              <a:rPr lang="nl-NL" sz="1400" dirty="0" err="1" smtClean="0"/>
              <a:t>very</a:t>
            </a:r>
            <a:r>
              <a:rPr lang="nl-NL" sz="1400" dirty="0" smtClean="0"/>
              <a:t> energy </a:t>
            </a:r>
            <a:r>
              <a:rPr lang="nl-NL" sz="1400" dirty="0" err="1" smtClean="0"/>
              <a:t>efficient</a:t>
            </a:r>
            <a:r>
              <a:rPr lang="nl-NL" sz="1400" dirty="0" smtClean="0"/>
              <a:t>. Name </a:t>
            </a:r>
            <a:r>
              <a:rPr lang="nl-NL" sz="1400" dirty="0" err="1" smtClean="0"/>
              <a:t>six</a:t>
            </a:r>
            <a:r>
              <a:rPr lang="nl-NL" sz="1400" dirty="0" smtClean="0"/>
              <a:t> </a:t>
            </a:r>
            <a:r>
              <a:rPr lang="nl-NL" sz="1400" dirty="0" err="1" smtClean="0"/>
              <a:t>characteristics</a:t>
            </a:r>
            <a:r>
              <a:rPr lang="nl-NL" sz="1400" dirty="0" smtClean="0"/>
              <a:t> </a:t>
            </a:r>
            <a:r>
              <a:rPr lang="nl-NL" sz="1400" dirty="0" err="1" smtClean="0"/>
              <a:t>that</a:t>
            </a:r>
            <a:r>
              <a:rPr lang="nl-NL" sz="1400" dirty="0" smtClean="0"/>
              <a:t> </a:t>
            </a:r>
            <a:r>
              <a:rPr lang="nl-NL" sz="1400" dirty="0" err="1" smtClean="0"/>
              <a:t>you</a:t>
            </a:r>
            <a:r>
              <a:rPr lang="nl-NL" sz="1400" dirty="0" smtClean="0"/>
              <a:t> do </a:t>
            </a:r>
            <a:r>
              <a:rPr lang="nl-NL" sz="1400" dirty="0" err="1" smtClean="0"/>
              <a:t>better</a:t>
            </a:r>
            <a:r>
              <a:rPr lang="nl-NL" sz="1400" dirty="0" smtClean="0"/>
              <a:t> </a:t>
            </a:r>
            <a:r>
              <a:rPr lang="nl-NL" sz="1400" dirty="0" err="1" smtClean="0"/>
              <a:t>than</a:t>
            </a:r>
            <a:r>
              <a:rPr lang="nl-NL" sz="1400" dirty="0" smtClean="0"/>
              <a:t> </a:t>
            </a:r>
            <a:r>
              <a:rPr lang="nl-NL" sz="1400" dirty="0" err="1" smtClean="0"/>
              <a:t>your</a:t>
            </a:r>
            <a:r>
              <a:rPr lang="nl-NL" sz="1400" dirty="0" smtClean="0"/>
              <a:t> </a:t>
            </a:r>
            <a:r>
              <a:rPr lang="nl-NL" sz="1400" dirty="0" err="1" smtClean="0"/>
              <a:t>competitors</a:t>
            </a:r>
            <a:r>
              <a:rPr lang="nl-NL" sz="1400" dirty="0" smtClean="0"/>
              <a:t>.</a:t>
            </a:r>
            <a:endParaRPr lang="nl-NL" sz="1400" dirty="0"/>
          </a:p>
        </p:txBody>
      </p:sp>
      <p:sp>
        <p:nvSpPr>
          <p:cNvPr id="11" name="Rechthoek 10"/>
          <p:cNvSpPr/>
          <p:nvPr/>
        </p:nvSpPr>
        <p:spPr>
          <a:xfrm>
            <a:off x="286115" y="3536857"/>
            <a:ext cx="5164182" cy="12148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200" b="1" dirty="0" smtClean="0"/>
              <a:t>NO ADDICTIVE ALGORITHMS</a:t>
            </a:r>
          </a:p>
          <a:p>
            <a:endParaRPr lang="nl-NL" sz="1200" b="1" dirty="0"/>
          </a:p>
          <a:p>
            <a:r>
              <a:rPr lang="nl-NL" sz="1200" b="1" dirty="0" err="1" smtClean="0"/>
              <a:t>XperienceMe</a:t>
            </a:r>
            <a:r>
              <a:rPr lang="nl-NL" sz="1200" b="1" dirty="0" smtClean="0"/>
              <a:t> does </a:t>
            </a:r>
            <a:r>
              <a:rPr lang="nl-NL" sz="1200" b="1" dirty="0" err="1" smtClean="0"/>
              <a:t>not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recommended</a:t>
            </a:r>
            <a:r>
              <a:rPr lang="nl-NL" sz="1200" b="1" dirty="0" smtClean="0"/>
              <a:t> new </a:t>
            </a:r>
            <a:r>
              <a:rPr lang="nl-NL" sz="1200" b="1" dirty="0" err="1" smtClean="0"/>
              <a:t>videos</a:t>
            </a:r>
            <a:r>
              <a:rPr lang="nl-NL" sz="1200" b="1" dirty="0"/>
              <a:t> </a:t>
            </a:r>
            <a:r>
              <a:rPr lang="nl-NL" sz="1200" b="1" dirty="0" err="1" smtClean="0"/>
              <a:t>that</a:t>
            </a:r>
            <a:r>
              <a:rPr lang="nl-NL" sz="1200" b="1" dirty="0" smtClean="0"/>
              <a:t> are more </a:t>
            </a:r>
            <a:r>
              <a:rPr lang="nl-NL" sz="1200" b="1" dirty="0" err="1" smtClean="0"/>
              <a:t>spectacular</a:t>
            </a:r>
            <a:r>
              <a:rPr lang="nl-NL" sz="1200" b="1" dirty="0" smtClean="0"/>
              <a:t>, or </a:t>
            </a:r>
            <a:r>
              <a:rPr lang="nl-NL" sz="1200" b="1" dirty="0" err="1" smtClean="0"/>
              <a:t>sensational</a:t>
            </a:r>
            <a:r>
              <a:rPr lang="nl-NL" sz="1200" b="1" dirty="0" smtClean="0"/>
              <a:t>, </a:t>
            </a:r>
            <a:r>
              <a:rPr lang="nl-NL" sz="1200" b="1" dirty="0" err="1" smtClean="0"/>
              <a:t>trying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to</a:t>
            </a:r>
            <a:r>
              <a:rPr lang="nl-NL" sz="1200" b="1" dirty="0" smtClean="0"/>
              <a:t> get </a:t>
            </a:r>
            <a:r>
              <a:rPr lang="nl-NL" sz="1200" b="1" dirty="0" err="1" smtClean="0"/>
              <a:t>you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to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watch</a:t>
            </a:r>
            <a:r>
              <a:rPr lang="nl-NL" sz="1200" b="1" dirty="0" smtClean="0"/>
              <a:t> as </a:t>
            </a:r>
            <a:r>
              <a:rPr lang="nl-NL" sz="1200" b="1" dirty="0" err="1" smtClean="0"/>
              <a:t>much</a:t>
            </a:r>
            <a:r>
              <a:rPr lang="nl-NL" sz="1200" b="1" dirty="0" smtClean="0"/>
              <a:t> as </a:t>
            </a:r>
            <a:r>
              <a:rPr lang="nl-NL" sz="1200" b="1" dirty="0" err="1" smtClean="0"/>
              <a:t>possible</a:t>
            </a:r>
            <a:r>
              <a:rPr lang="nl-NL" sz="1200" b="1" dirty="0" smtClean="0"/>
              <a:t>. Even more, </a:t>
            </a:r>
            <a:r>
              <a:rPr lang="nl-NL" sz="1200" b="1" dirty="0" err="1" smtClean="0"/>
              <a:t>XperienceMe</a:t>
            </a:r>
            <a:r>
              <a:rPr lang="nl-NL" sz="1200" b="1" dirty="0" smtClean="0"/>
              <a:t> has a counter </a:t>
            </a:r>
            <a:r>
              <a:rPr lang="nl-NL" sz="1200" b="1" dirty="0" err="1" smtClean="0"/>
              <a:t>that</a:t>
            </a:r>
            <a:r>
              <a:rPr lang="nl-NL" sz="1200" b="1" dirty="0" smtClean="0"/>
              <a:t> tracks </a:t>
            </a:r>
            <a:r>
              <a:rPr lang="nl-NL" sz="1200" b="1" dirty="0" err="1" smtClean="0"/>
              <a:t>your</a:t>
            </a:r>
            <a:r>
              <a:rPr lang="nl-NL" sz="1200" b="1" dirty="0" smtClean="0"/>
              <a:t> app-time </a:t>
            </a:r>
            <a:r>
              <a:rPr lang="nl-NL" sz="1200" b="1" dirty="0" err="1" smtClean="0"/>
              <a:t>and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translates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it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into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your</a:t>
            </a:r>
            <a:r>
              <a:rPr lang="nl-NL" sz="1200" b="1" dirty="0" smtClean="0"/>
              <a:t> carbon footprint. </a:t>
            </a:r>
            <a:r>
              <a:rPr lang="nl-NL" sz="1200" b="1" dirty="0" err="1" smtClean="0"/>
              <a:t>If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you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watch</a:t>
            </a:r>
            <a:r>
              <a:rPr lang="nl-NL" sz="1200" b="1" dirty="0" smtClean="0"/>
              <a:t>, trees are </a:t>
            </a:r>
            <a:r>
              <a:rPr lang="nl-NL" sz="1200" b="1" dirty="0" err="1" smtClean="0"/>
              <a:t>dying</a:t>
            </a:r>
            <a:r>
              <a:rPr lang="nl-NL" sz="1200" b="1" dirty="0" smtClean="0"/>
              <a:t>.</a:t>
            </a:r>
            <a:endParaRPr lang="nl-NL" sz="1200" b="1" dirty="0"/>
          </a:p>
          <a:p>
            <a:endParaRPr lang="nl-NL" sz="1200" b="1" dirty="0"/>
          </a:p>
        </p:txBody>
      </p:sp>
      <p:sp>
        <p:nvSpPr>
          <p:cNvPr id="12" name="Rechthoek 11"/>
          <p:cNvSpPr/>
          <p:nvPr/>
        </p:nvSpPr>
        <p:spPr>
          <a:xfrm>
            <a:off x="286115" y="4937968"/>
            <a:ext cx="5164182" cy="12148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200" b="1" dirty="0" smtClean="0"/>
              <a:t>RE – INVEST</a:t>
            </a:r>
          </a:p>
          <a:p>
            <a:endParaRPr lang="nl-NL" sz="1200" b="1" dirty="0"/>
          </a:p>
          <a:p>
            <a:r>
              <a:rPr lang="nl-NL" sz="1200" b="1" dirty="0" err="1" smtClean="0"/>
              <a:t>XperienceMe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uses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profit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to</a:t>
            </a:r>
            <a:r>
              <a:rPr lang="nl-NL" sz="1200" b="1" dirty="0" smtClean="0"/>
              <a:t> plant new trees </a:t>
            </a:r>
            <a:r>
              <a:rPr lang="nl-NL" sz="1200" b="1" dirty="0" err="1" smtClean="0"/>
              <a:t>and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invest</a:t>
            </a:r>
            <a:r>
              <a:rPr lang="nl-NL" sz="1200" b="1" dirty="0" smtClean="0"/>
              <a:t> in </a:t>
            </a:r>
            <a:r>
              <a:rPr lang="nl-NL" sz="1200" b="1" dirty="0" err="1" smtClean="0"/>
              <a:t>and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finance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environmentally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friendly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projects</a:t>
            </a:r>
            <a:r>
              <a:rPr lang="nl-NL" sz="1200" b="1" dirty="0" smtClean="0"/>
              <a:t>.</a:t>
            </a:r>
            <a:endParaRPr lang="nl-NL" sz="1200" b="1" dirty="0"/>
          </a:p>
        </p:txBody>
      </p:sp>
      <p:sp>
        <p:nvSpPr>
          <p:cNvPr id="13" name="Rechthoek 12"/>
          <p:cNvSpPr/>
          <p:nvPr/>
        </p:nvSpPr>
        <p:spPr>
          <a:xfrm>
            <a:off x="5920623" y="2128914"/>
            <a:ext cx="5164182" cy="12148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200" b="1" dirty="0" smtClean="0"/>
              <a:t>NO AUTOPLAY </a:t>
            </a:r>
          </a:p>
          <a:p>
            <a:endParaRPr lang="nl-NL" sz="1200" b="1" dirty="0"/>
          </a:p>
          <a:p>
            <a:r>
              <a:rPr lang="nl-NL" sz="1200" b="1" dirty="0" err="1" smtClean="0"/>
              <a:t>XperienceMe</a:t>
            </a:r>
            <a:r>
              <a:rPr lang="nl-NL" sz="1200" b="1" dirty="0" smtClean="0"/>
              <a:t> does </a:t>
            </a:r>
            <a:r>
              <a:rPr lang="nl-NL" sz="1200" b="1" dirty="0" err="1" smtClean="0"/>
              <a:t>not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autoplay</a:t>
            </a:r>
            <a:r>
              <a:rPr lang="nl-NL" sz="1200" b="1" dirty="0" smtClean="0"/>
              <a:t> a new video. Users have </a:t>
            </a:r>
            <a:r>
              <a:rPr lang="nl-NL" sz="1200" b="1" dirty="0" err="1" smtClean="0"/>
              <a:t>to</a:t>
            </a:r>
            <a:r>
              <a:rPr lang="nl-NL" sz="1200" b="1" dirty="0" smtClean="0"/>
              <a:t> start a new video </a:t>
            </a:r>
            <a:r>
              <a:rPr lang="nl-NL" sz="1200" b="1" dirty="0" err="1" smtClean="0"/>
              <a:t>themselves</a:t>
            </a:r>
            <a:r>
              <a:rPr lang="nl-NL" sz="1200" b="1" dirty="0" smtClean="0"/>
              <a:t>. </a:t>
            </a:r>
            <a:r>
              <a:rPr lang="nl-NL" sz="1200" b="1" dirty="0" err="1" smtClean="0"/>
              <a:t>XperienceMe</a:t>
            </a:r>
            <a:r>
              <a:rPr lang="nl-NL" sz="1200" b="1" dirty="0"/>
              <a:t> </a:t>
            </a:r>
            <a:r>
              <a:rPr lang="nl-NL" sz="1200" b="1" dirty="0" err="1" smtClean="0"/>
              <a:t>believes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people</a:t>
            </a:r>
            <a:r>
              <a:rPr lang="nl-NL" sz="1200" b="1" dirty="0" smtClean="0"/>
              <a:t> have </a:t>
            </a:r>
            <a:r>
              <a:rPr lang="nl-NL" sz="1200" b="1" dirty="0" err="1" smtClean="0"/>
              <a:t>to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only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watch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things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they</a:t>
            </a:r>
            <a:r>
              <a:rPr lang="nl-NL" sz="1200" b="1" dirty="0" smtClean="0"/>
              <a:t> want </a:t>
            </a:r>
            <a:r>
              <a:rPr lang="nl-NL" sz="1200" b="1" dirty="0" err="1" smtClean="0"/>
              <a:t>to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see</a:t>
            </a:r>
            <a:r>
              <a:rPr lang="nl-NL" sz="1200" b="1" dirty="0" smtClean="0"/>
              <a:t>, </a:t>
            </a:r>
            <a:r>
              <a:rPr lang="nl-NL" sz="1200" b="1" dirty="0" err="1" smtClean="0"/>
              <a:t>not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watch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things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because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they</a:t>
            </a:r>
            <a:r>
              <a:rPr lang="nl-NL" sz="1200" b="1" dirty="0" smtClean="0"/>
              <a:t> are </a:t>
            </a:r>
            <a:r>
              <a:rPr lang="nl-NL" sz="1200" b="1" dirty="0" err="1" smtClean="0"/>
              <a:t>bored</a:t>
            </a:r>
            <a:r>
              <a:rPr lang="nl-NL" sz="1200" b="1" dirty="0" smtClean="0"/>
              <a:t>.</a:t>
            </a:r>
            <a:endParaRPr lang="nl-NL" sz="1200" b="1" dirty="0"/>
          </a:p>
        </p:txBody>
      </p:sp>
      <p:sp>
        <p:nvSpPr>
          <p:cNvPr id="14" name="Rechthoek 13"/>
          <p:cNvSpPr/>
          <p:nvPr/>
        </p:nvSpPr>
        <p:spPr>
          <a:xfrm>
            <a:off x="5920623" y="3536857"/>
            <a:ext cx="5164182" cy="12148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200" b="1" dirty="0" smtClean="0"/>
              <a:t>ENVIRONMENTALLY FRIENDLY HOSTING</a:t>
            </a:r>
          </a:p>
          <a:p>
            <a:endParaRPr lang="nl-NL" sz="1200" b="1" dirty="0"/>
          </a:p>
          <a:p>
            <a:r>
              <a:rPr lang="nl-NL" sz="1200" b="1" dirty="0" err="1" smtClean="0"/>
              <a:t>XperienceMe</a:t>
            </a:r>
            <a:r>
              <a:rPr lang="nl-NL" sz="1200" b="1" dirty="0" smtClean="0"/>
              <a:t> is </a:t>
            </a:r>
            <a:r>
              <a:rPr lang="nl-NL" sz="1200" b="1" dirty="0" err="1" smtClean="0"/>
              <a:t>hosted</a:t>
            </a:r>
            <a:r>
              <a:rPr lang="nl-NL" sz="1200" b="1" dirty="0" smtClean="0"/>
              <a:t> on green datacenters. These datacenters are </a:t>
            </a:r>
            <a:r>
              <a:rPr lang="nl-NL" sz="1200" b="1" dirty="0" err="1" smtClean="0"/>
              <a:t>very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sustainable</a:t>
            </a:r>
            <a:r>
              <a:rPr lang="nl-NL" sz="1200" b="1" dirty="0" smtClean="0"/>
              <a:t>, </a:t>
            </a:r>
            <a:r>
              <a:rPr lang="nl-NL" sz="1200" b="1" dirty="0" err="1" smtClean="0"/>
              <a:t>and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use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only</a:t>
            </a:r>
            <a:r>
              <a:rPr lang="nl-NL" sz="1200" b="1" dirty="0" smtClean="0"/>
              <a:t> green energy sources </a:t>
            </a:r>
            <a:r>
              <a:rPr lang="nl-NL" sz="1200" b="1" dirty="0" err="1" smtClean="0"/>
              <a:t>and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environmentally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friendly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produced</a:t>
            </a:r>
            <a:r>
              <a:rPr lang="nl-NL" sz="1200" b="1" dirty="0" smtClean="0"/>
              <a:t> servers </a:t>
            </a:r>
            <a:r>
              <a:rPr lang="nl-NL" sz="1200" b="1" dirty="0" err="1" smtClean="0"/>
              <a:t>and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networ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devices</a:t>
            </a:r>
            <a:r>
              <a:rPr lang="nl-NL" sz="1200" b="1" dirty="0" smtClean="0"/>
              <a:t>.</a:t>
            </a:r>
            <a:endParaRPr lang="nl-NL" sz="1200" b="1" dirty="0"/>
          </a:p>
        </p:txBody>
      </p:sp>
      <p:sp>
        <p:nvSpPr>
          <p:cNvPr id="15" name="Rechthoek 14"/>
          <p:cNvSpPr/>
          <p:nvPr/>
        </p:nvSpPr>
        <p:spPr>
          <a:xfrm>
            <a:off x="5920623" y="4937968"/>
            <a:ext cx="5164182" cy="12148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200" b="1" dirty="0" smtClean="0"/>
              <a:t>BACKWARDS COMPATIBILITY</a:t>
            </a:r>
          </a:p>
          <a:p>
            <a:endParaRPr lang="nl-NL" sz="1200" b="1" dirty="0"/>
          </a:p>
          <a:p>
            <a:r>
              <a:rPr lang="nl-NL" sz="1200" b="1" dirty="0" err="1" smtClean="0"/>
              <a:t>XperienceMe</a:t>
            </a:r>
            <a:r>
              <a:rPr lang="nl-NL" sz="1200" b="1" dirty="0" smtClean="0"/>
              <a:t> does </a:t>
            </a:r>
            <a:r>
              <a:rPr lang="nl-NL" sz="1200" b="1" dirty="0" err="1" smtClean="0"/>
              <a:t>everything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that</a:t>
            </a:r>
            <a:r>
              <a:rPr lang="nl-NL" sz="1200" b="1" dirty="0" smtClean="0"/>
              <a:t> is </a:t>
            </a:r>
            <a:r>
              <a:rPr lang="nl-NL" sz="1200" b="1" dirty="0" err="1" smtClean="0"/>
              <a:t>possible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to</a:t>
            </a:r>
            <a:r>
              <a:rPr lang="nl-NL" sz="1200" b="1" dirty="0" smtClean="0"/>
              <a:t> make </a:t>
            </a:r>
            <a:r>
              <a:rPr lang="nl-NL" sz="1200" b="1" dirty="0" err="1" smtClean="0"/>
              <a:t>the</a:t>
            </a:r>
            <a:r>
              <a:rPr lang="nl-NL" sz="1200" b="1" dirty="0" smtClean="0"/>
              <a:t> app </a:t>
            </a:r>
            <a:r>
              <a:rPr lang="nl-NL" sz="1200" b="1" dirty="0" err="1" smtClean="0"/>
              <a:t>available</a:t>
            </a:r>
            <a:r>
              <a:rPr lang="nl-NL" sz="1200" b="1" dirty="0" smtClean="0"/>
              <a:t> on </a:t>
            </a:r>
            <a:r>
              <a:rPr lang="nl-NL" sz="1200" b="1" dirty="0" err="1" smtClean="0"/>
              <a:t>older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devices</a:t>
            </a:r>
            <a:r>
              <a:rPr lang="nl-NL" sz="1200" b="1" dirty="0" smtClean="0"/>
              <a:t> (</a:t>
            </a:r>
            <a:r>
              <a:rPr lang="nl-NL" sz="1200" b="1" dirty="0" err="1" smtClean="0"/>
              <a:t>Phones</a:t>
            </a:r>
            <a:r>
              <a:rPr lang="nl-NL" sz="1200" b="1" dirty="0" smtClean="0"/>
              <a:t>, computers, tablets), </a:t>
            </a:r>
            <a:r>
              <a:rPr lang="nl-NL" sz="1200" b="1" dirty="0" err="1" smtClean="0"/>
              <a:t>so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there</a:t>
            </a:r>
            <a:r>
              <a:rPr lang="nl-NL" sz="1200" b="1" dirty="0" smtClean="0"/>
              <a:t> is no </a:t>
            </a:r>
            <a:r>
              <a:rPr lang="nl-NL" sz="1200" b="1" dirty="0" err="1" smtClean="0"/>
              <a:t>reason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to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buy</a:t>
            </a:r>
            <a:r>
              <a:rPr lang="nl-NL" sz="1200" b="1" dirty="0" smtClean="0"/>
              <a:t> a new device.</a:t>
            </a:r>
            <a:endParaRPr lang="nl-NL" sz="1200" b="1" dirty="0"/>
          </a:p>
        </p:txBody>
      </p:sp>
    </p:spTree>
    <p:extLst>
      <p:ext uri="{BB962C8B-B14F-4D97-AF65-F5344CB8AC3E}">
        <p14:creationId xmlns:p14="http://schemas.microsoft.com/office/powerpoint/2010/main" val="425786958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48593095C1654DA4997CE0770D9E91" ma:contentTypeVersion="13" ma:contentTypeDescription="Een nieuw document maken." ma:contentTypeScope="" ma:versionID="5954f73a0492fcaefa342d636eff8cb7">
  <xsd:schema xmlns:xsd="http://www.w3.org/2001/XMLSchema" xmlns:xs="http://www.w3.org/2001/XMLSchema" xmlns:p="http://schemas.microsoft.com/office/2006/metadata/properties" xmlns:ns3="852e8b83-8e9e-40fe-9fd9-36cf8f6e7948" xmlns:ns4="d93d85b9-a7bd-41d8-b658-d14db5592d57" targetNamespace="http://schemas.microsoft.com/office/2006/metadata/properties" ma:root="true" ma:fieldsID="6d5d0cb1844f105b0d0f860f0b9b5706" ns3:_="" ns4:_="">
    <xsd:import namespace="852e8b83-8e9e-40fe-9fd9-36cf8f6e7948"/>
    <xsd:import namespace="d93d85b9-a7bd-41d8-b658-d14db5592d5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e8b83-8e9e-40fe-9fd9-36cf8f6e794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d85b9-a7bd-41d8-b658-d14db5592d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B66369-DFB5-4828-93B7-3EF064F4EB25}">
  <ds:schemaRefs>
    <ds:schemaRef ds:uri="http://purl.org/dc/terms/"/>
    <ds:schemaRef ds:uri="http://schemas.openxmlformats.org/package/2006/metadata/core-properties"/>
    <ds:schemaRef ds:uri="http://purl.org/dc/dcmitype/"/>
    <ds:schemaRef ds:uri="d93d85b9-a7bd-41d8-b658-d14db5592d57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852e8b83-8e9e-40fe-9fd9-36cf8f6e794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7B13275-0CB4-438D-B59A-583BF31D26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90C5E6-3FA6-4E28-B4D4-0345A220B6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2e8b83-8e9e-40fe-9fd9-36cf8f6e7948"/>
    <ds:schemaRef ds:uri="d93d85b9-a7bd-41d8-b658-d14db5592d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407</Words>
  <Application>Microsoft Office PowerPoint</Application>
  <PresentationFormat>Breedbeeld</PresentationFormat>
  <Paragraphs>28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Vorst,Rens M.C.M. van der</dc:creator>
  <cp:lastModifiedBy>Vorst,Rens M.C.M. van der</cp:lastModifiedBy>
  <cp:revision>15</cp:revision>
  <dcterms:created xsi:type="dcterms:W3CDTF">2020-05-04T06:44:52Z</dcterms:created>
  <dcterms:modified xsi:type="dcterms:W3CDTF">2020-12-10T22:14:54Z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0x0101005D48593095C1654DA4997CE0770D9E91</vt:lpwstr>
  </property>
</Properties>
</file>