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94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3202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928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231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93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4431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85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1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998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363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115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D1E1D-C132-4FF2-A213-CF3A831367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909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t.io/" TargetMode="External"/><Relationship Id="rId2" Type="http://schemas.openxmlformats.org/officeDocument/2006/relationships/hyperlink" Target="http://www.technofilosofie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t.io/" TargetMode="External"/><Relationship Id="rId2" Type="http://schemas.openxmlformats.org/officeDocument/2006/relationships/hyperlink" Target="http://www.technofilosofie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22830" y="6590659"/>
            <a:ext cx="49712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www.technofilosofie.com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www.tict.io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crashcourse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seven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creative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commons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question </a:t>
            </a:r>
            <a:endParaRPr lang="nl-NL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" descr="https://www.tict.io/images/tict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1" y="6309902"/>
            <a:ext cx="890995" cy="40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kstvak 30"/>
          <p:cNvSpPr txBox="1"/>
          <p:nvPr/>
        </p:nvSpPr>
        <p:spPr>
          <a:xfrm>
            <a:off x="122830" y="-63251"/>
            <a:ext cx="5753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/>
              <a:t>IS IT TRUE OR </a:t>
            </a:r>
            <a:r>
              <a:rPr lang="nl-NL" sz="4000" b="1" dirty="0" smtClean="0"/>
              <a:t>IS IT FALSE </a:t>
            </a:r>
            <a:r>
              <a:rPr lang="nl-NL" sz="4000" b="1" dirty="0" smtClean="0"/>
              <a:t>?</a:t>
            </a:r>
            <a:endParaRPr lang="nl-NL" sz="4000" b="1" dirty="0"/>
          </a:p>
        </p:txBody>
      </p:sp>
      <p:sp>
        <p:nvSpPr>
          <p:cNvPr id="2" name="Rechthoek 1"/>
          <p:cNvSpPr/>
          <p:nvPr/>
        </p:nvSpPr>
        <p:spPr>
          <a:xfrm>
            <a:off x="235131" y="627012"/>
            <a:ext cx="6884126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&amp;quot"/>
              </a:rPr>
              <a:t>Uber used his data to calculate which users had a one-night </a:t>
            </a:r>
            <a:r>
              <a:rPr lang="en-US" dirty="0" smtClean="0">
                <a:latin typeface="&amp;quot"/>
              </a:rPr>
              <a:t>stand (Rides of Glory, they were called!)</a:t>
            </a:r>
            <a:endParaRPr lang="nl-NL" dirty="0"/>
          </a:p>
        </p:txBody>
      </p:sp>
      <p:sp>
        <p:nvSpPr>
          <p:cNvPr id="32" name="Rechthoek 31"/>
          <p:cNvSpPr/>
          <p:nvPr/>
        </p:nvSpPr>
        <p:spPr>
          <a:xfrm>
            <a:off x="235131" y="1336688"/>
            <a:ext cx="6884126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&amp;quot"/>
              </a:rPr>
              <a:t>Amazon remotely removed George Orwell's books from the Kindle;</a:t>
            </a:r>
            <a:endParaRPr lang="nl-NL" dirty="0"/>
          </a:p>
        </p:txBody>
      </p:sp>
      <p:sp>
        <p:nvSpPr>
          <p:cNvPr id="33" name="Rechthoek 32"/>
          <p:cNvSpPr/>
          <p:nvPr/>
        </p:nvSpPr>
        <p:spPr>
          <a:xfrm>
            <a:off x="235131" y="2031430"/>
            <a:ext cx="6884126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&amp;quot"/>
              </a:rPr>
              <a:t>Ancestry.com bought old graves to map the DNA of the deceased;</a:t>
            </a:r>
            <a:endParaRPr lang="nl-NL" dirty="0"/>
          </a:p>
        </p:txBody>
      </p:sp>
      <p:sp>
        <p:nvSpPr>
          <p:cNvPr id="34" name="Rechthoek 33"/>
          <p:cNvSpPr/>
          <p:nvPr/>
        </p:nvSpPr>
        <p:spPr>
          <a:xfrm>
            <a:off x="235131" y="2749222"/>
            <a:ext cx="6884126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&amp;quot"/>
              </a:rPr>
              <a:t>Roomba, the smart vacuum cleaner, makes living room floor plans for resale</a:t>
            </a:r>
            <a:r>
              <a:rPr lang="en-US" dirty="0" smtClean="0">
                <a:latin typeface="&amp;quot"/>
              </a:rPr>
              <a:t>;</a:t>
            </a:r>
            <a:endParaRPr lang="nl-NL" dirty="0"/>
          </a:p>
        </p:txBody>
      </p:sp>
      <p:sp>
        <p:nvSpPr>
          <p:cNvPr id="35" name="Rechthoek 34"/>
          <p:cNvSpPr/>
          <p:nvPr/>
        </p:nvSpPr>
        <p:spPr>
          <a:xfrm>
            <a:off x="235131" y="3476297"/>
            <a:ext cx="6884126" cy="6885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&amp;quot"/>
              </a:rPr>
              <a:t>Google Android phones are listening to what you are saying, to provide you with advertisements!</a:t>
            </a:r>
            <a:r>
              <a:rPr lang="en-US" dirty="0"/>
              <a:t/>
            </a:r>
            <a:br>
              <a:rPr lang="en-US" dirty="0"/>
            </a:br>
            <a:endParaRPr lang="nl-NL" dirty="0"/>
          </a:p>
        </p:txBody>
      </p:sp>
      <p:sp>
        <p:nvSpPr>
          <p:cNvPr id="36" name="Rechthoek 35"/>
          <p:cNvSpPr/>
          <p:nvPr/>
        </p:nvSpPr>
        <p:spPr>
          <a:xfrm>
            <a:off x="235131" y="4248581"/>
            <a:ext cx="6884126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&amp;quot"/>
              </a:rPr>
              <a:t>There is an app that actively tracks people with suicidal tendencies on social media;</a:t>
            </a:r>
            <a:r>
              <a:rPr lang="en-US" dirty="0"/>
              <a:t/>
            </a:r>
            <a:br>
              <a:rPr lang="en-US" dirty="0"/>
            </a:br>
            <a:endParaRPr lang="nl-NL" dirty="0"/>
          </a:p>
        </p:txBody>
      </p:sp>
      <p:sp>
        <p:nvSpPr>
          <p:cNvPr id="37" name="Rechthoek 36"/>
          <p:cNvSpPr/>
          <p:nvPr/>
        </p:nvSpPr>
        <p:spPr>
          <a:xfrm>
            <a:off x="235131" y="4978524"/>
            <a:ext cx="6884126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&amp;quot"/>
              </a:rPr>
              <a:t>Spotify is building a feature that will allow you to go back in time (the music that I listened to in my teens);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8321040" y="627012"/>
            <a:ext cx="731520" cy="64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4800" dirty="0"/>
          </a:p>
        </p:txBody>
      </p:sp>
      <p:sp>
        <p:nvSpPr>
          <p:cNvPr id="38" name="Rechthoek 37"/>
          <p:cNvSpPr/>
          <p:nvPr/>
        </p:nvSpPr>
        <p:spPr>
          <a:xfrm>
            <a:off x="9457509" y="627012"/>
            <a:ext cx="731520" cy="64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hoek 38"/>
          <p:cNvSpPr/>
          <p:nvPr/>
        </p:nvSpPr>
        <p:spPr>
          <a:xfrm>
            <a:off x="10528664" y="627012"/>
            <a:ext cx="731520" cy="64008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8346002" y="275303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TRUE</a:t>
            </a:r>
            <a:endParaRPr lang="nl-NL" dirty="0"/>
          </a:p>
        </p:txBody>
      </p:sp>
      <p:sp>
        <p:nvSpPr>
          <p:cNvPr id="40" name="Tekstvak 39"/>
          <p:cNvSpPr txBox="1"/>
          <p:nvPr/>
        </p:nvSpPr>
        <p:spPr>
          <a:xfrm>
            <a:off x="9381461" y="278120"/>
            <a:ext cx="847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MAYBE</a:t>
            </a:r>
            <a:endParaRPr lang="nl-NL" dirty="0"/>
          </a:p>
        </p:txBody>
      </p:sp>
      <p:sp>
        <p:nvSpPr>
          <p:cNvPr id="41" name="Tekstvak 40"/>
          <p:cNvSpPr txBox="1"/>
          <p:nvPr/>
        </p:nvSpPr>
        <p:spPr>
          <a:xfrm>
            <a:off x="10517277" y="275303"/>
            <a:ext cx="72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FALSE</a:t>
            </a:r>
            <a:endParaRPr lang="nl-NL" dirty="0"/>
          </a:p>
        </p:txBody>
      </p:sp>
      <p:sp>
        <p:nvSpPr>
          <p:cNvPr id="42" name="Rechthoek 41"/>
          <p:cNvSpPr/>
          <p:nvPr/>
        </p:nvSpPr>
        <p:spPr>
          <a:xfrm>
            <a:off x="8321040" y="1336688"/>
            <a:ext cx="731520" cy="64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Rechthoek 42"/>
          <p:cNvSpPr/>
          <p:nvPr/>
        </p:nvSpPr>
        <p:spPr>
          <a:xfrm>
            <a:off x="9457509" y="1336688"/>
            <a:ext cx="731520" cy="64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Rechthoek 43"/>
          <p:cNvSpPr/>
          <p:nvPr/>
        </p:nvSpPr>
        <p:spPr>
          <a:xfrm>
            <a:off x="10528664" y="1336688"/>
            <a:ext cx="731520" cy="64008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Rechthoek 44"/>
          <p:cNvSpPr/>
          <p:nvPr/>
        </p:nvSpPr>
        <p:spPr>
          <a:xfrm>
            <a:off x="8321040" y="2046364"/>
            <a:ext cx="731520" cy="64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Rechthoek 45"/>
          <p:cNvSpPr/>
          <p:nvPr/>
        </p:nvSpPr>
        <p:spPr>
          <a:xfrm>
            <a:off x="9457509" y="2046364"/>
            <a:ext cx="731520" cy="64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Rechthoek 46"/>
          <p:cNvSpPr/>
          <p:nvPr/>
        </p:nvSpPr>
        <p:spPr>
          <a:xfrm>
            <a:off x="10528664" y="2046364"/>
            <a:ext cx="731520" cy="64008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hthoek 47"/>
          <p:cNvSpPr/>
          <p:nvPr/>
        </p:nvSpPr>
        <p:spPr>
          <a:xfrm>
            <a:off x="8321040" y="2756040"/>
            <a:ext cx="731520" cy="64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Rechthoek 48"/>
          <p:cNvSpPr/>
          <p:nvPr/>
        </p:nvSpPr>
        <p:spPr>
          <a:xfrm>
            <a:off x="9457509" y="2756040"/>
            <a:ext cx="731520" cy="64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Rechthoek 49"/>
          <p:cNvSpPr/>
          <p:nvPr/>
        </p:nvSpPr>
        <p:spPr>
          <a:xfrm>
            <a:off x="10528664" y="2756040"/>
            <a:ext cx="731520" cy="64008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Rechthoek 50"/>
          <p:cNvSpPr/>
          <p:nvPr/>
        </p:nvSpPr>
        <p:spPr>
          <a:xfrm>
            <a:off x="8321040" y="3476297"/>
            <a:ext cx="731520" cy="64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Rechthoek 51"/>
          <p:cNvSpPr/>
          <p:nvPr/>
        </p:nvSpPr>
        <p:spPr>
          <a:xfrm>
            <a:off x="9457509" y="3476297"/>
            <a:ext cx="731520" cy="64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Rechthoek 52"/>
          <p:cNvSpPr/>
          <p:nvPr/>
        </p:nvSpPr>
        <p:spPr>
          <a:xfrm>
            <a:off x="10528664" y="3476297"/>
            <a:ext cx="731520" cy="64008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Rechthoek 53"/>
          <p:cNvSpPr/>
          <p:nvPr/>
        </p:nvSpPr>
        <p:spPr>
          <a:xfrm>
            <a:off x="8321040" y="4248581"/>
            <a:ext cx="731520" cy="64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Rechthoek 54"/>
          <p:cNvSpPr/>
          <p:nvPr/>
        </p:nvSpPr>
        <p:spPr>
          <a:xfrm>
            <a:off x="9457509" y="4248581"/>
            <a:ext cx="731520" cy="64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Rechthoek 55"/>
          <p:cNvSpPr/>
          <p:nvPr/>
        </p:nvSpPr>
        <p:spPr>
          <a:xfrm>
            <a:off x="10528664" y="4248581"/>
            <a:ext cx="731520" cy="64008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Rechthoek 56"/>
          <p:cNvSpPr/>
          <p:nvPr/>
        </p:nvSpPr>
        <p:spPr>
          <a:xfrm>
            <a:off x="8321040" y="4978524"/>
            <a:ext cx="731520" cy="64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Rechthoek 57"/>
          <p:cNvSpPr/>
          <p:nvPr/>
        </p:nvSpPr>
        <p:spPr>
          <a:xfrm>
            <a:off x="9457509" y="4978524"/>
            <a:ext cx="731520" cy="64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Rechthoek 58"/>
          <p:cNvSpPr/>
          <p:nvPr/>
        </p:nvSpPr>
        <p:spPr>
          <a:xfrm>
            <a:off x="10528664" y="4978524"/>
            <a:ext cx="731520" cy="64008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Rechthoek 59"/>
          <p:cNvSpPr/>
          <p:nvPr/>
        </p:nvSpPr>
        <p:spPr>
          <a:xfrm>
            <a:off x="235131" y="5695403"/>
            <a:ext cx="6884126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&amp;quot"/>
              </a:rPr>
              <a:t>If you asked Siri she is horny, she answered: I blush if I could!</a:t>
            </a:r>
            <a:endParaRPr lang="nl-NL" dirty="0"/>
          </a:p>
        </p:txBody>
      </p:sp>
      <p:sp>
        <p:nvSpPr>
          <p:cNvPr id="61" name="Rechthoek 60"/>
          <p:cNvSpPr/>
          <p:nvPr/>
        </p:nvSpPr>
        <p:spPr>
          <a:xfrm>
            <a:off x="8321040" y="5695403"/>
            <a:ext cx="731520" cy="64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2" name="Rechthoek 61"/>
          <p:cNvSpPr/>
          <p:nvPr/>
        </p:nvSpPr>
        <p:spPr>
          <a:xfrm>
            <a:off x="9457509" y="5695403"/>
            <a:ext cx="731520" cy="64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Rechthoek 62"/>
          <p:cNvSpPr/>
          <p:nvPr/>
        </p:nvSpPr>
        <p:spPr>
          <a:xfrm>
            <a:off x="10528664" y="5695403"/>
            <a:ext cx="731520" cy="64008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67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22830" y="6590659"/>
            <a:ext cx="43652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www.technofilosofie.com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www.tict.io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crashcourse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seven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creative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commons</a:t>
            </a:r>
            <a:endParaRPr lang="nl-NL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" descr="https://www.tict.io/images/tict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1" y="6309902"/>
            <a:ext cx="890995" cy="40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kstvak 30"/>
          <p:cNvSpPr txBox="1"/>
          <p:nvPr/>
        </p:nvSpPr>
        <p:spPr>
          <a:xfrm>
            <a:off x="122830" y="-63251"/>
            <a:ext cx="5753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/>
              <a:t>IS IT TRUE OR </a:t>
            </a:r>
            <a:r>
              <a:rPr lang="nl-NL" sz="4000" b="1" dirty="0" smtClean="0"/>
              <a:t>IS IT FALSE </a:t>
            </a:r>
            <a:r>
              <a:rPr lang="nl-NL" sz="4000" b="1" dirty="0" smtClean="0"/>
              <a:t>?</a:t>
            </a:r>
            <a:endParaRPr lang="nl-NL" sz="4000" b="1" dirty="0"/>
          </a:p>
        </p:txBody>
      </p:sp>
      <p:sp>
        <p:nvSpPr>
          <p:cNvPr id="2" name="Rechthoek 1"/>
          <p:cNvSpPr/>
          <p:nvPr/>
        </p:nvSpPr>
        <p:spPr>
          <a:xfrm>
            <a:off x="235131" y="627012"/>
            <a:ext cx="6884126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&amp;quot"/>
              </a:rPr>
              <a:t>Uber used his data to calculate which users had a one-night </a:t>
            </a:r>
            <a:r>
              <a:rPr lang="en-US" dirty="0" smtClean="0">
                <a:latin typeface="&amp;quot"/>
              </a:rPr>
              <a:t>stand (Rides of Glory, they were called!)</a:t>
            </a:r>
            <a:endParaRPr lang="nl-NL" dirty="0"/>
          </a:p>
        </p:txBody>
      </p:sp>
      <p:sp>
        <p:nvSpPr>
          <p:cNvPr id="32" name="Rechthoek 31"/>
          <p:cNvSpPr/>
          <p:nvPr/>
        </p:nvSpPr>
        <p:spPr>
          <a:xfrm>
            <a:off x="235131" y="1336688"/>
            <a:ext cx="6884126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&amp;quot"/>
              </a:rPr>
              <a:t>Amazon remotely removed George Orwell's books from the Kindle;</a:t>
            </a:r>
            <a:endParaRPr lang="nl-NL" dirty="0"/>
          </a:p>
        </p:txBody>
      </p:sp>
      <p:sp>
        <p:nvSpPr>
          <p:cNvPr id="33" name="Rechthoek 32"/>
          <p:cNvSpPr/>
          <p:nvPr/>
        </p:nvSpPr>
        <p:spPr>
          <a:xfrm>
            <a:off x="235131" y="2031430"/>
            <a:ext cx="6884126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&amp;quot"/>
              </a:rPr>
              <a:t>Ancestry.com bought old graves to map the DNA of the deceased;</a:t>
            </a:r>
            <a:endParaRPr lang="nl-NL" dirty="0"/>
          </a:p>
        </p:txBody>
      </p:sp>
      <p:sp>
        <p:nvSpPr>
          <p:cNvPr id="34" name="Rechthoek 33"/>
          <p:cNvSpPr/>
          <p:nvPr/>
        </p:nvSpPr>
        <p:spPr>
          <a:xfrm>
            <a:off x="235131" y="2749222"/>
            <a:ext cx="6884126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&amp;quot"/>
              </a:rPr>
              <a:t>Roomba, the smart vacuum cleaner, makes living room floor plans for resale</a:t>
            </a:r>
            <a:r>
              <a:rPr lang="en-US" dirty="0" smtClean="0">
                <a:latin typeface="&amp;quot"/>
              </a:rPr>
              <a:t>;</a:t>
            </a:r>
            <a:endParaRPr lang="nl-NL" dirty="0"/>
          </a:p>
        </p:txBody>
      </p:sp>
      <p:sp>
        <p:nvSpPr>
          <p:cNvPr id="35" name="Rechthoek 34"/>
          <p:cNvSpPr/>
          <p:nvPr/>
        </p:nvSpPr>
        <p:spPr>
          <a:xfrm>
            <a:off x="235131" y="3476297"/>
            <a:ext cx="6884126" cy="6885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&amp;quot"/>
              </a:rPr>
              <a:t>Google Android phones are listening to what you are saying, to provide you with advertisements!</a:t>
            </a:r>
            <a:r>
              <a:rPr lang="en-US" dirty="0"/>
              <a:t/>
            </a:r>
            <a:br>
              <a:rPr lang="en-US" dirty="0"/>
            </a:br>
            <a:endParaRPr lang="nl-NL" dirty="0"/>
          </a:p>
        </p:txBody>
      </p:sp>
      <p:sp>
        <p:nvSpPr>
          <p:cNvPr id="36" name="Rechthoek 35"/>
          <p:cNvSpPr/>
          <p:nvPr/>
        </p:nvSpPr>
        <p:spPr>
          <a:xfrm>
            <a:off x="235131" y="4248581"/>
            <a:ext cx="6884126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&amp;quot"/>
              </a:rPr>
              <a:t>There is an app that actively tracks people with suicidal tendencies on social media;</a:t>
            </a:r>
            <a:r>
              <a:rPr lang="en-US" dirty="0"/>
              <a:t/>
            </a:r>
            <a:br>
              <a:rPr lang="en-US" dirty="0"/>
            </a:br>
            <a:endParaRPr lang="nl-NL" dirty="0"/>
          </a:p>
        </p:txBody>
      </p:sp>
      <p:sp>
        <p:nvSpPr>
          <p:cNvPr id="37" name="Rechthoek 36"/>
          <p:cNvSpPr/>
          <p:nvPr/>
        </p:nvSpPr>
        <p:spPr>
          <a:xfrm>
            <a:off x="235131" y="4978524"/>
            <a:ext cx="6884126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&amp;quot"/>
              </a:rPr>
              <a:t>Spotify is building a feature that will allow you to go back in time (the music that I listened to in my teens);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8321040" y="627012"/>
            <a:ext cx="731520" cy="64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800" dirty="0" smtClean="0"/>
              <a:t>V</a:t>
            </a:r>
            <a:endParaRPr lang="nl-NL" sz="4800" dirty="0"/>
          </a:p>
        </p:txBody>
      </p:sp>
      <p:sp>
        <p:nvSpPr>
          <p:cNvPr id="38" name="Rechthoek 37"/>
          <p:cNvSpPr/>
          <p:nvPr/>
        </p:nvSpPr>
        <p:spPr>
          <a:xfrm>
            <a:off x="9457509" y="627012"/>
            <a:ext cx="731520" cy="64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hoek 38"/>
          <p:cNvSpPr/>
          <p:nvPr/>
        </p:nvSpPr>
        <p:spPr>
          <a:xfrm>
            <a:off x="10528664" y="627012"/>
            <a:ext cx="731520" cy="64008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8346002" y="275303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TRUE</a:t>
            </a:r>
            <a:endParaRPr lang="nl-NL" dirty="0"/>
          </a:p>
        </p:txBody>
      </p:sp>
      <p:sp>
        <p:nvSpPr>
          <p:cNvPr id="40" name="Tekstvak 39"/>
          <p:cNvSpPr txBox="1"/>
          <p:nvPr/>
        </p:nvSpPr>
        <p:spPr>
          <a:xfrm>
            <a:off x="9381461" y="278120"/>
            <a:ext cx="847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MAYBE</a:t>
            </a:r>
            <a:endParaRPr lang="nl-NL" dirty="0"/>
          </a:p>
        </p:txBody>
      </p:sp>
      <p:sp>
        <p:nvSpPr>
          <p:cNvPr id="41" name="Tekstvak 40"/>
          <p:cNvSpPr txBox="1"/>
          <p:nvPr/>
        </p:nvSpPr>
        <p:spPr>
          <a:xfrm>
            <a:off x="10517277" y="275303"/>
            <a:ext cx="72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FALSE</a:t>
            </a:r>
            <a:endParaRPr lang="nl-NL" dirty="0"/>
          </a:p>
        </p:txBody>
      </p:sp>
      <p:sp>
        <p:nvSpPr>
          <p:cNvPr id="42" name="Rechthoek 41"/>
          <p:cNvSpPr/>
          <p:nvPr/>
        </p:nvSpPr>
        <p:spPr>
          <a:xfrm>
            <a:off x="8321040" y="1336688"/>
            <a:ext cx="731520" cy="64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800" dirty="0" smtClean="0"/>
              <a:t>V</a:t>
            </a:r>
            <a:endParaRPr lang="nl-NL" sz="4800" dirty="0"/>
          </a:p>
        </p:txBody>
      </p:sp>
      <p:sp>
        <p:nvSpPr>
          <p:cNvPr id="43" name="Rechthoek 42"/>
          <p:cNvSpPr/>
          <p:nvPr/>
        </p:nvSpPr>
        <p:spPr>
          <a:xfrm>
            <a:off x="9457509" y="1336688"/>
            <a:ext cx="731520" cy="64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Rechthoek 43"/>
          <p:cNvSpPr/>
          <p:nvPr/>
        </p:nvSpPr>
        <p:spPr>
          <a:xfrm>
            <a:off x="10528664" y="1336688"/>
            <a:ext cx="731520" cy="64008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Rechthoek 44"/>
          <p:cNvSpPr/>
          <p:nvPr/>
        </p:nvSpPr>
        <p:spPr>
          <a:xfrm>
            <a:off x="8321040" y="2046364"/>
            <a:ext cx="731520" cy="64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Rechthoek 45"/>
          <p:cNvSpPr/>
          <p:nvPr/>
        </p:nvSpPr>
        <p:spPr>
          <a:xfrm>
            <a:off x="9457509" y="2046364"/>
            <a:ext cx="731520" cy="64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Rechthoek 46"/>
          <p:cNvSpPr/>
          <p:nvPr/>
        </p:nvSpPr>
        <p:spPr>
          <a:xfrm>
            <a:off x="10528664" y="2046364"/>
            <a:ext cx="731520" cy="64008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800" dirty="0" smtClean="0"/>
              <a:t>V</a:t>
            </a:r>
            <a:endParaRPr lang="nl-NL" sz="4800" dirty="0"/>
          </a:p>
        </p:txBody>
      </p:sp>
      <p:sp>
        <p:nvSpPr>
          <p:cNvPr id="48" name="Rechthoek 47"/>
          <p:cNvSpPr/>
          <p:nvPr/>
        </p:nvSpPr>
        <p:spPr>
          <a:xfrm>
            <a:off x="8321040" y="2756040"/>
            <a:ext cx="731520" cy="64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800" dirty="0" smtClean="0"/>
              <a:t>V</a:t>
            </a:r>
            <a:endParaRPr lang="nl-NL" sz="4800" dirty="0"/>
          </a:p>
        </p:txBody>
      </p:sp>
      <p:sp>
        <p:nvSpPr>
          <p:cNvPr id="49" name="Rechthoek 48"/>
          <p:cNvSpPr/>
          <p:nvPr/>
        </p:nvSpPr>
        <p:spPr>
          <a:xfrm>
            <a:off x="9457509" y="2756040"/>
            <a:ext cx="731520" cy="64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Rechthoek 49"/>
          <p:cNvSpPr/>
          <p:nvPr/>
        </p:nvSpPr>
        <p:spPr>
          <a:xfrm>
            <a:off x="10528664" y="2756040"/>
            <a:ext cx="731520" cy="64008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Rechthoek 50"/>
          <p:cNvSpPr/>
          <p:nvPr/>
        </p:nvSpPr>
        <p:spPr>
          <a:xfrm>
            <a:off x="8321040" y="3476297"/>
            <a:ext cx="731520" cy="64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Rechthoek 51"/>
          <p:cNvSpPr/>
          <p:nvPr/>
        </p:nvSpPr>
        <p:spPr>
          <a:xfrm>
            <a:off x="9457509" y="3476297"/>
            <a:ext cx="731520" cy="64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800" dirty="0" smtClean="0"/>
              <a:t>V</a:t>
            </a:r>
            <a:endParaRPr lang="nl-NL" sz="4800" dirty="0"/>
          </a:p>
        </p:txBody>
      </p:sp>
      <p:sp>
        <p:nvSpPr>
          <p:cNvPr id="53" name="Rechthoek 52"/>
          <p:cNvSpPr/>
          <p:nvPr/>
        </p:nvSpPr>
        <p:spPr>
          <a:xfrm>
            <a:off x="10528664" y="3476297"/>
            <a:ext cx="731520" cy="64008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Rechthoek 53"/>
          <p:cNvSpPr/>
          <p:nvPr/>
        </p:nvSpPr>
        <p:spPr>
          <a:xfrm>
            <a:off x="8321040" y="4248581"/>
            <a:ext cx="731520" cy="64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800" dirty="0" smtClean="0"/>
              <a:t>V</a:t>
            </a:r>
            <a:endParaRPr lang="nl-NL" sz="4800" dirty="0"/>
          </a:p>
        </p:txBody>
      </p:sp>
      <p:sp>
        <p:nvSpPr>
          <p:cNvPr id="55" name="Rechthoek 54"/>
          <p:cNvSpPr/>
          <p:nvPr/>
        </p:nvSpPr>
        <p:spPr>
          <a:xfrm>
            <a:off x="9457509" y="4248581"/>
            <a:ext cx="731520" cy="64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Rechthoek 55"/>
          <p:cNvSpPr/>
          <p:nvPr/>
        </p:nvSpPr>
        <p:spPr>
          <a:xfrm>
            <a:off x="10528664" y="4248581"/>
            <a:ext cx="731520" cy="64008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Rechthoek 56"/>
          <p:cNvSpPr/>
          <p:nvPr/>
        </p:nvSpPr>
        <p:spPr>
          <a:xfrm>
            <a:off x="8321040" y="4978524"/>
            <a:ext cx="731520" cy="64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800" dirty="0" smtClean="0"/>
              <a:t>V</a:t>
            </a:r>
            <a:endParaRPr lang="nl-NL" sz="4800" dirty="0"/>
          </a:p>
        </p:txBody>
      </p:sp>
      <p:sp>
        <p:nvSpPr>
          <p:cNvPr id="58" name="Rechthoek 57"/>
          <p:cNvSpPr/>
          <p:nvPr/>
        </p:nvSpPr>
        <p:spPr>
          <a:xfrm>
            <a:off x="9457509" y="4978524"/>
            <a:ext cx="731520" cy="64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Rechthoek 58"/>
          <p:cNvSpPr/>
          <p:nvPr/>
        </p:nvSpPr>
        <p:spPr>
          <a:xfrm>
            <a:off x="10528664" y="4978524"/>
            <a:ext cx="731520" cy="64008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Rechthoek 59"/>
          <p:cNvSpPr/>
          <p:nvPr/>
        </p:nvSpPr>
        <p:spPr>
          <a:xfrm>
            <a:off x="235131" y="5695403"/>
            <a:ext cx="6884126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&amp;quot"/>
              </a:rPr>
              <a:t>If you asked Siri she is horny, she answered: I blush if I could!</a:t>
            </a:r>
            <a:endParaRPr lang="nl-NL" dirty="0"/>
          </a:p>
        </p:txBody>
      </p:sp>
      <p:sp>
        <p:nvSpPr>
          <p:cNvPr id="61" name="Rechthoek 60"/>
          <p:cNvSpPr/>
          <p:nvPr/>
        </p:nvSpPr>
        <p:spPr>
          <a:xfrm>
            <a:off x="8321040" y="5695403"/>
            <a:ext cx="731520" cy="64008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800" dirty="0" smtClean="0"/>
              <a:t>V</a:t>
            </a:r>
            <a:endParaRPr lang="nl-NL" sz="4800" dirty="0"/>
          </a:p>
        </p:txBody>
      </p:sp>
      <p:sp>
        <p:nvSpPr>
          <p:cNvPr id="62" name="Rechthoek 61"/>
          <p:cNvSpPr/>
          <p:nvPr/>
        </p:nvSpPr>
        <p:spPr>
          <a:xfrm>
            <a:off x="9457509" y="5695403"/>
            <a:ext cx="731520" cy="64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Rechthoek 62"/>
          <p:cNvSpPr/>
          <p:nvPr/>
        </p:nvSpPr>
        <p:spPr>
          <a:xfrm>
            <a:off x="10528664" y="5695403"/>
            <a:ext cx="731520" cy="640080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29605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48593095C1654DA4997CE0770D9E91" ma:contentTypeVersion="13" ma:contentTypeDescription="Een nieuw document maken." ma:contentTypeScope="" ma:versionID="5954f73a0492fcaefa342d636eff8cb7">
  <xsd:schema xmlns:xsd="http://www.w3.org/2001/XMLSchema" xmlns:xs="http://www.w3.org/2001/XMLSchema" xmlns:p="http://schemas.microsoft.com/office/2006/metadata/properties" xmlns:ns3="852e8b83-8e9e-40fe-9fd9-36cf8f6e7948" xmlns:ns4="d93d85b9-a7bd-41d8-b658-d14db5592d57" targetNamespace="http://schemas.microsoft.com/office/2006/metadata/properties" ma:root="true" ma:fieldsID="6d5d0cb1844f105b0d0f860f0b9b5706" ns3:_="" ns4:_="">
    <xsd:import namespace="852e8b83-8e9e-40fe-9fd9-36cf8f6e7948"/>
    <xsd:import namespace="d93d85b9-a7bd-41d8-b658-d14db5592d5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e8b83-8e9e-40fe-9fd9-36cf8f6e79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d85b9-a7bd-41d8-b658-d14db5592d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B66369-DFB5-4828-93B7-3EF064F4EB25}">
  <ds:schemaRefs>
    <ds:schemaRef ds:uri="http://schemas.openxmlformats.org/package/2006/metadata/core-properties"/>
    <ds:schemaRef ds:uri="http://schemas.microsoft.com/office/2006/documentManagement/types"/>
    <ds:schemaRef ds:uri="d93d85b9-a7bd-41d8-b658-d14db5592d57"/>
    <ds:schemaRef ds:uri="http://purl.org/dc/elements/1.1/"/>
    <ds:schemaRef ds:uri="http://schemas.microsoft.com/office/2006/metadata/properties"/>
    <ds:schemaRef ds:uri="852e8b83-8e9e-40fe-9fd9-36cf8f6e7948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7B13275-0CB4-438D-B59A-583BF31D26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90C5E6-3FA6-4E28-B4D4-0345A220B6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2e8b83-8e9e-40fe-9fd9-36cf8f6e7948"/>
    <ds:schemaRef ds:uri="d93d85b9-a7bd-41d8-b658-d14db5592d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Office PowerPoint</Application>
  <PresentationFormat>Breedbeeld</PresentationFormat>
  <Paragraphs>34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&amp;quot</vt:lpstr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Vorst,Rens M.C.M. van der</dc:creator>
  <cp:lastModifiedBy>Vorst,Rens M.C.M. van der</cp:lastModifiedBy>
  <cp:revision>9</cp:revision>
  <dcterms:created xsi:type="dcterms:W3CDTF">2020-05-04T06:44:52Z</dcterms:created>
  <dcterms:modified xsi:type="dcterms:W3CDTF">2020-11-30T12:32:43Z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0x0101005D48593095C1654DA4997CE0770D9E91</vt:lpwstr>
  </property>
</Properties>
</file>