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4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320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9285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31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93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431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85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11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98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63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115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1E1D-C132-4FF2-A213-CF3A83136704}" type="datetimeFigureOut">
              <a:rPr lang="nl-NL" smtClean="0"/>
              <a:t>30-11-2020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A0685-8A6B-4A5D-83D3-FC57E330B1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09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t.io/" TargetMode="External"/><Relationship Id="rId2" Type="http://schemas.openxmlformats.org/officeDocument/2006/relationships/hyperlink" Target="http://www.technofilosofi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kstvak 30"/>
          <p:cNvSpPr txBox="1"/>
          <p:nvPr/>
        </p:nvSpPr>
        <p:spPr>
          <a:xfrm>
            <a:off x="109768" y="66523"/>
            <a:ext cx="7615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/>
              <a:t>STAKEHOLDERS OF A TECHNOLOGY</a:t>
            </a:r>
            <a:endParaRPr lang="nl-NL" sz="4000" b="1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3577"/>
              </p:ext>
            </p:extLst>
          </p:nvPr>
        </p:nvGraphicFramePr>
        <p:xfrm>
          <a:off x="731519" y="719666"/>
          <a:ext cx="10241280" cy="5217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48256">
                  <a:extLst>
                    <a:ext uri="{9D8B030D-6E8A-4147-A177-3AD203B41FA5}">
                      <a16:colId xmlns:a16="http://schemas.microsoft.com/office/drawing/2014/main" val="3250339619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3131913175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2783069655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3228299305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2982442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NAME OF</a:t>
                      </a:r>
                      <a:r>
                        <a:rPr lang="nl-NL" sz="1000" baseline="0" dirty="0" smtClean="0"/>
                        <a:t> STAKEHOLDER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DIRECT</a:t>
                      </a:r>
                      <a:r>
                        <a:rPr lang="nl-NL" sz="1000" baseline="0" dirty="0" smtClean="0"/>
                        <a:t> / INDIRECT / INDIRECT-INDIRECT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HOW</a:t>
                      </a:r>
                      <a:r>
                        <a:rPr lang="nl-NL" sz="1000" baseline="0" dirty="0" smtClean="0"/>
                        <a:t> AFFECTED?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CONSULTED</a:t>
                      </a:r>
                      <a:r>
                        <a:rPr lang="nl-NL" sz="1000" baseline="0" dirty="0" smtClean="0"/>
                        <a:t> / ASSUMED</a:t>
                      </a:r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000" dirty="0" smtClean="0"/>
                        <a:t>TAKE INTO ACCOUNT (YES?NO)</a:t>
                      </a:r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106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307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892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621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586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15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096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91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198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827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821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847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3367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400535"/>
                  </a:ext>
                </a:extLst>
              </a:tr>
            </a:tbl>
          </a:graphicData>
        </a:graphic>
      </p:graphicFrame>
      <p:sp>
        <p:nvSpPr>
          <p:cNvPr id="64" name="Tekstvak 63"/>
          <p:cNvSpPr txBox="1"/>
          <p:nvPr/>
        </p:nvSpPr>
        <p:spPr>
          <a:xfrm>
            <a:off x="122830" y="6590659"/>
            <a:ext cx="45576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www.technofilosofie.com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www.tict.io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crashcourse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seven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creative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commons</a:t>
            </a:r>
            <a:r>
              <a:rPr lang="nl-NL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nl-NL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5" name="Picture 2" descr="https://www.tict.io/images/tict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1" y="6309902"/>
            <a:ext cx="890995" cy="40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67982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48593095C1654DA4997CE0770D9E91" ma:contentTypeVersion="13" ma:contentTypeDescription="Een nieuw document maken." ma:contentTypeScope="" ma:versionID="5954f73a0492fcaefa342d636eff8cb7">
  <xsd:schema xmlns:xsd="http://www.w3.org/2001/XMLSchema" xmlns:xs="http://www.w3.org/2001/XMLSchema" xmlns:p="http://schemas.microsoft.com/office/2006/metadata/properties" xmlns:ns3="852e8b83-8e9e-40fe-9fd9-36cf8f6e7948" xmlns:ns4="d93d85b9-a7bd-41d8-b658-d14db5592d57" targetNamespace="http://schemas.microsoft.com/office/2006/metadata/properties" ma:root="true" ma:fieldsID="6d5d0cb1844f105b0d0f860f0b9b5706" ns3:_="" ns4:_="">
    <xsd:import namespace="852e8b83-8e9e-40fe-9fd9-36cf8f6e7948"/>
    <xsd:import namespace="d93d85b9-a7bd-41d8-b658-d14db5592d5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2e8b83-8e9e-40fe-9fd9-36cf8f6e79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d85b9-a7bd-41d8-b658-d14db5592d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B66369-DFB5-4828-93B7-3EF064F4EB2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d93d85b9-a7bd-41d8-b658-d14db5592d57"/>
    <ds:schemaRef ds:uri="http://purl.org/dc/elements/1.1/"/>
    <ds:schemaRef ds:uri="http://schemas.microsoft.com/office/2006/metadata/properties"/>
    <ds:schemaRef ds:uri="852e8b83-8e9e-40fe-9fd9-36cf8f6e7948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890C5E6-3FA6-4E28-B4D4-0345A220B6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2e8b83-8e9e-40fe-9fd9-36cf8f6e7948"/>
    <ds:schemaRef ds:uri="d93d85b9-a7bd-41d8-b658-d14db5592d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7B13275-0CB4-438D-B59A-583BF31D26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Breedbeeld</PresentationFormat>
  <Paragraphs>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Vorst,Rens M.C.M. van der</dc:creator>
  <cp:lastModifiedBy>Vorst,Rens M.C.M. van der</cp:lastModifiedBy>
  <cp:revision>8</cp:revision>
  <dcterms:created xsi:type="dcterms:W3CDTF">2020-05-04T06:44:52Z</dcterms:created>
  <dcterms:modified xsi:type="dcterms:W3CDTF">2020-12-01T07:35:08Z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0x0101005D48593095C1654DA4997CE0770D9E91</vt:lpwstr>
  </property>
</Properties>
</file>