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5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37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46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2013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38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044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1023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343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81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210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38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281C-1D50-448A-A31A-D39F50E133ED}" type="datetimeFigureOut">
              <a:rPr lang="nl-NL" smtClean="0"/>
              <a:t>24-8-2020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F1D8B-85C9-4F79-BF33-425B8B9241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951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filosofi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ict.i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9785250" y="66420"/>
            <a:ext cx="138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DASHBOARD</a:t>
            </a:r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122830" y="395785"/>
            <a:ext cx="11908062" cy="6462215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Rechthoek 18"/>
          <p:cNvSpPr/>
          <p:nvPr/>
        </p:nvSpPr>
        <p:spPr>
          <a:xfrm>
            <a:off x="202391" y="480140"/>
            <a:ext cx="3794843" cy="1249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Rechthoek 19"/>
          <p:cNvSpPr/>
          <p:nvPr/>
        </p:nvSpPr>
        <p:spPr>
          <a:xfrm>
            <a:off x="4089856" y="395784"/>
            <a:ext cx="7941035" cy="6462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22830" y="66420"/>
            <a:ext cx="11908062" cy="3293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CRASHCOURSE TWO - CANVAS FOR A BETTER YOUTUBE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15453" y="493200"/>
            <a:ext cx="276537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/>
              <a:t>NAME</a:t>
            </a:r>
          </a:p>
          <a:p>
            <a:r>
              <a:rPr lang="nl-NL" sz="1000" dirty="0" smtClean="0">
                <a:solidFill>
                  <a:schemeClr val="bg1">
                    <a:lumMod val="75000"/>
                  </a:schemeClr>
                </a:solidFill>
              </a:rPr>
              <a:t>Write </a:t>
            </a:r>
            <a:r>
              <a:rPr lang="nl-NL" sz="10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000" dirty="0" smtClean="0">
                <a:solidFill>
                  <a:schemeClr val="bg1">
                    <a:lumMod val="75000"/>
                  </a:schemeClr>
                </a:solidFill>
              </a:rPr>
              <a:t> name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sz="1200" b="1" dirty="0" smtClean="0"/>
              <a:t>DATE</a:t>
            </a:r>
            <a:br>
              <a:rPr lang="nl-NL" sz="1200" b="1" dirty="0" smtClean="0"/>
            </a:br>
            <a:r>
              <a:rPr lang="nl-NL" sz="1000" dirty="0" smtClean="0">
                <a:solidFill>
                  <a:schemeClr val="bg1">
                    <a:lumMod val="75000"/>
                  </a:schemeClr>
                </a:solidFill>
              </a:rPr>
              <a:t>Day-</a:t>
            </a:r>
            <a:r>
              <a:rPr lang="nl-NL" sz="1000" dirty="0" err="1" smtClean="0">
                <a:solidFill>
                  <a:schemeClr val="bg1">
                    <a:lumMod val="75000"/>
                  </a:schemeClr>
                </a:solidFill>
              </a:rPr>
              <a:t>Month</a:t>
            </a:r>
            <a:r>
              <a:rPr lang="nl-NL" sz="1000" dirty="0" smtClean="0">
                <a:solidFill>
                  <a:schemeClr val="bg1">
                    <a:lumMod val="75000"/>
                  </a:schemeClr>
                </a:solidFill>
              </a:rPr>
              <a:t>-</a:t>
            </a:r>
            <a:r>
              <a:rPr lang="nl-NL" sz="1000" dirty="0" err="1" smtClean="0">
                <a:solidFill>
                  <a:schemeClr val="bg1">
                    <a:lumMod val="75000"/>
                  </a:schemeClr>
                </a:solidFill>
              </a:rPr>
              <a:t>Year</a:t>
            </a:r>
            <a:r>
              <a:rPr lang="nl-NL" sz="1000" dirty="0" smtClean="0">
                <a:solidFill>
                  <a:schemeClr val="bg1">
                    <a:lumMod val="75000"/>
                  </a:schemeClr>
                </a:solidFill>
              </a:rPr>
              <a:t> of print</a:t>
            </a:r>
          </a:p>
          <a:p>
            <a:r>
              <a:rPr lang="nl-NL" sz="1200" b="1" dirty="0" smtClean="0"/>
              <a:t>E-MAIL</a:t>
            </a:r>
            <a:r>
              <a:rPr lang="nl-NL" sz="1000" dirty="0" smtClean="0"/>
              <a:t/>
            </a:r>
            <a:br>
              <a:rPr lang="nl-NL" sz="1000" dirty="0" smtClean="0"/>
            </a:br>
            <a:r>
              <a:rPr lang="nl-NL" sz="1000" dirty="0" err="1" smtClean="0">
                <a:solidFill>
                  <a:schemeClr val="bg1">
                    <a:lumMod val="75000"/>
                  </a:schemeClr>
                </a:solidFill>
              </a:rPr>
              <a:t>E-mail</a:t>
            </a:r>
            <a:r>
              <a:rPr lang="nl-NL" sz="10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000" dirty="0" err="1" smtClean="0">
                <a:solidFill>
                  <a:schemeClr val="bg1">
                    <a:lumMod val="75000"/>
                  </a:schemeClr>
                </a:solidFill>
              </a:rPr>
              <a:t>address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215453" y="1814446"/>
            <a:ext cx="3781781" cy="21305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2400" b="1" dirty="0" smtClean="0">
                <a:solidFill>
                  <a:schemeClr val="tx1"/>
                </a:solidFill>
              </a:rPr>
              <a:t>SIZE OF YOUTUBE</a:t>
            </a:r>
            <a:r>
              <a:rPr lang="nl-NL" sz="1200" b="1" dirty="0" smtClean="0">
                <a:solidFill>
                  <a:schemeClr val="tx1"/>
                </a:solidFill>
              </a:rPr>
              <a:t/>
            </a:r>
            <a:br>
              <a:rPr lang="nl-NL" sz="1200" b="1" dirty="0" smtClean="0">
                <a:solidFill>
                  <a:schemeClr val="tx1"/>
                </a:solidFill>
              </a:rPr>
            </a:br>
            <a:r>
              <a:rPr lang="nl-NL" sz="1200" b="1" dirty="0" smtClean="0">
                <a:solidFill>
                  <a:schemeClr val="tx1"/>
                </a:solidFill>
              </a:rPr>
              <a:t>HOW MANY USERS DO YOU THINK YOUTUBE HAS WORLDWIDE?</a:t>
            </a:r>
          </a:p>
          <a:p>
            <a:endParaRPr lang="nl-NL" sz="1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1000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1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1000" b="1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nl-NL" sz="1200" b="1" dirty="0" smtClean="0">
                <a:solidFill>
                  <a:schemeClr val="tx1"/>
                </a:solidFill>
              </a:rPr>
              <a:t>HOW MANY VIDEOS ARE WATCHED EVERY DAY?</a:t>
            </a:r>
            <a:endParaRPr lang="nl-NL" sz="1200" b="1" dirty="0">
              <a:solidFill>
                <a:schemeClr val="tx1"/>
              </a:solidFill>
            </a:endParaRPr>
          </a:p>
          <a:p>
            <a:endParaRPr lang="nl-NL" sz="1000" b="1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nl-NL" sz="1200" b="1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	</a:t>
            </a:r>
            <a:r>
              <a:rPr lang="nl-NL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nl-NL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nl-NL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25" name="Rechthoek 24"/>
          <p:cNvSpPr/>
          <p:nvPr/>
        </p:nvSpPr>
        <p:spPr>
          <a:xfrm>
            <a:off x="4097270" y="467075"/>
            <a:ext cx="3801676" cy="24198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2400" b="1" dirty="0" smtClean="0"/>
              <a:t>SUCCESFULL</a:t>
            </a:r>
            <a:endParaRPr lang="nl-NL" sz="2400" dirty="0" smtClean="0"/>
          </a:p>
          <a:p>
            <a:r>
              <a:rPr lang="nl-NL" sz="1200" b="1" dirty="0" smtClean="0">
                <a:solidFill>
                  <a:schemeClr val="tx1"/>
                </a:solidFill>
              </a:rPr>
              <a:t>HOW DO YOU KNOW YOUTUBE IS VERY SUCCESSFULL IN SEDUCING YOU TO WATCH MORE AND MORE AND MORE?</a:t>
            </a:r>
            <a:r>
              <a:rPr lang="nl-NL" sz="1000" b="1" dirty="0">
                <a:solidFill>
                  <a:schemeClr val="tx1"/>
                </a:solidFill>
              </a:rPr>
              <a:t/>
            </a:r>
            <a:br>
              <a:rPr lang="nl-NL" sz="1000" b="1" dirty="0">
                <a:solidFill>
                  <a:schemeClr val="tx1"/>
                </a:solidFill>
              </a:rPr>
            </a:br>
            <a:endParaRPr lang="nl-NL" sz="1000" dirty="0" smtClean="0"/>
          </a:p>
          <a:p>
            <a:endParaRPr lang="nl-NL" sz="1000" dirty="0"/>
          </a:p>
          <a:p>
            <a:endParaRPr lang="nl-NL" dirty="0"/>
          </a:p>
        </p:txBody>
      </p:sp>
      <p:sp>
        <p:nvSpPr>
          <p:cNvPr id="28" name="Rechthoek 27"/>
          <p:cNvSpPr/>
          <p:nvPr/>
        </p:nvSpPr>
        <p:spPr>
          <a:xfrm>
            <a:off x="202391" y="4029340"/>
            <a:ext cx="3794843" cy="28088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2400" b="1" dirty="0" smtClean="0"/>
              <a:t>ADDICTIVENESS</a:t>
            </a:r>
          </a:p>
          <a:p>
            <a:r>
              <a:rPr lang="nl-NL" sz="1200" b="1" dirty="0" smtClean="0"/>
              <a:t>NAME TWO WAYS YOUTUBE SEDUCES ITS USERS TO KEEP ON WATCHING?</a:t>
            </a:r>
          </a:p>
          <a:p>
            <a:endParaRPr lang="nl-NL" sz="800" b="1" dirty="0" smtClean="0">
              <a:solidFill>
                <a:schemeClr val="tx1"/>
              </a:solidFill>
            </a:endParaRPr>
          </a:p>
          <a:p>
            <a:endParaRPr lang="nl-NL" sz="800" b="1" dirty="0">
              <a:solidFill>
                <a:schemeClr val="tx1"/>
              </a:solidFill>
            </a:endParaRPr>
          </a:p>
          <a:p>
            <a:endParaRPr lang="nl-NL" sz="800" b="1" dirty="0" smtClean="0">
              <a:solidFill>
                <a:schemeClr val="tx1"/>
              </a:solidFill>
            </a:endParaRPr>
          </a:p>
          <a:p>
            <a:endParaRPr lang="nl-NL" sz="800" b="1" dirty="0">
              <a:solidFill>
                <a:schemeClr val="tx1"/>
              </a:solidFill>
            </a:endParaRPr>
          </a:p>
          <a:p>
            <a:endParaRPr lang="nl-NL" sz="800" b="1" dirty="0" smtClean="0">
              <a:solidFill>
                <a:schemeClr val="tx1"/>
              </a:solidFill>
            </a:endParaRPr>
          </a:p>
          <a:p>
            <a:endParaRPr lang="nl-NL" sz="800" b="1" dirty="0">
              <a:solidFill>
                <a:schemeClr val="tx1"/>
              </a:solidFill>
            </a:endParaRPr>
          </a:p>
          <a:p>
            <a:endParaRPr lang="nl-NL" sz="800" b="1" dirty="0" smtClean="0">
              <a:solidFill>
                <a:schemeClr val="tx1"/>
              </a:solidFill>
            </a:endParaRPr>
          </a:p>
          <a:p>
            <a:endParaRPr lang="nl-NL" sz="800" b="1" dirty="0">
              <a:solidFill>
                <a:schemeClr val="tx1"/>
              </a:solidFill>
            </a:endParaRPr>
          </a:p>
          <a:p>
            <a:endParaRPr lang="nl-NL" sz="1200" b="1" dirty="0" smtClean="0"/>
          </a:p>
          <a:p>
            <a:r>
              <a:rPr lang="nl-NL" sz="1200" b="1" dirty="0" smtClean="0"/>
              <a:t>WHY DOES YOUTUBE DO THAT?</a:t>
            </a:r>
          </a:p>
        </p:txBody>
      </p:sp>
      <p:sp>
        <p:nvSpPr>
          <p:cNvPr id="29" name="Rechthoek 28"/>
          <p:cNvSpPr/>
          <p:nvPr/>
        </p:nvSpPr>
        <p:spPr>
          <a:xfrm>
            <a:off x="8007963" y="2111307"/>
            <a:ext cx="3794843" cy="21863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2400" b="1" dirty="0" smtClean="0"/>
              <a:t>A BETTER YOUTUBE</a:t>
            </a:r>
          </a:p>
          <a:p>
            <a:r>
              <a:rPr lang="nl-NL" sz="1200" b="1" dirty="0" smtClean="0">
                <a:solidFill>
                  <a:schemeClr val="tx1"/>
                </a:solidFill>
              </a:rPr>
              <a:t>WHAT IS THE MOST IMPORTANT THING YOU WOULD CHANGE TO MAKE A BETTER YOUTUBE?</a:t>
            </a:r>
          </a:p>
          <a:p>
            <a:endParaRPr lang="nl-NL" sz="1200" b="1" dirty="0">
              <a:solidFill>
                <a:schemeClr val="tx1"/>
              </a:solidFill>
            </a:endParaRPr>
          </a:p>
          <a:p>
            <a:endParaRPr lang="nl-NL" sz="1000" dirty="0" smtClean="0"/>
          </a:p>
          <a:p>
            <a:r>
              <a:rPr lang="nl-NL" b="1" dirty="0">
                <a:solidFill>
                  <a:schemeClr val="tx1"/>
                </a:solidFill>
              </a:rPr>
              <a:t/>
            </a:r>
            <a:br>
              <a:rPr lang="nl-NL" b="1" dirty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30" name="Rechthoek 29"/>
          <p:cNvSpPr/>
          <p:nvPr/>
        </p:nvSpPr>
        <p:spPr>
          <a:xfrm>
            <a:off x="4104103" y="2958181"/>
            <a:ext cx="3794843" cy="2306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2400" b="1" dirty="0" smtClean="0"/>
              <a:t>NEGATIVE EFFECTS</a:t>
            </a:r>
          </a:p>
          <a:p>
            <a:r>
              <a:rPr lang="nl-NL" sz="1200" b="1" dirty="0" smtClean="0">
                <a:solidFill>
                  <a:schemeClr val="tx1"/>
                </a:solidFill>
              </a:rPr>
              <a:t>WHAT IS THE MOST IMPORTANT NEGATIVE EFFECT OF THE WAY YOUTUBE SEDUCES YOU TO WATCH MORE AND MORE?</a:t>
            </a:r>
            <a:r>
              <a:rPr lang="nl-NL" sz="1000" b="1" dirty="0">
                <a:solidFill>
                  <a:schemeClr val="tx1"/>
                </a:solidFill>
              </a:rPr>
              <a:t/>
            </a:r>
            <a:br>
              <a:rPr lang="nl-NL" sz="1000" b="1" dirty="0">
                <a:solidFill>
                  <a:schemeClr val="tx1"/>
                </a:solidFill>
              </a:rPr>
            </a:br>
            <a:endParaRPr lang="nl-NL" sz="1000" dirty="0" smtClean="0"/>
          </a:p>
          <a:p>
            <a:r>
              <a:rPr lang="nl-NL" b="1" dirty="0">
                <a:solidFill>
                  <a:schemeClr val="tx1"/>
                </a:solidFill>
              </a:rPr>
              <a:t/>
            </a:r>
            <a:br>
              <a:rPr lang="nl-NL" b="1" dirty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31" name="Rechthoek 30"/>
          <p:cNvSpPr/>
          <p:nvPr/>
        </p:nvSpPr>
        <p:spPr>
          <a:xfrm>
            <a:off x="8007961" y="4378173"/>
            <a:ext cx="3794843" cy="24600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2400" b="1" dirty="0" smtClean="0"/>
              <a:t>DO YOU THINK YOUTUBE WILL EVER DO THIS?</a:t>
            </a:r>
          </a:p>
          <a:p>
            <a:r>
              <a:rPr lang="nl-NL" sz="1200" b="1" dirty="0" smtClean="0">
                <a:solidFill>
                  <a:schemeClr val="tx1"/>
                </a:solidFill>
              </a:rPr>
              <a:t>EXPLAIN</a:t>
            </a:r>
            <a:endParaRPr lang="nl-NL" sz="1000" dirty="0" smtClean="0"/>
          </a:p>
          <a:p>
            <a:r>
              <a:rPr lang="nl-NL" b="1" dirty="0" smtClean="0">
                <a:solidFill>
                  <a:schemeClr val="tx1"/>
                </a:solidFill>
              </a:rPr>
              <a:t/>
            </a:r>
            <a:br>
              <a:rPr lang="nl-NL" b="1" dirty="0" smtClean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32" name="Rechthoek 31"/>
          <p:cNvSpPr/>
          <p:nvPr/>
        </p:nvSpPr>
        <p:spPr>
          <a:xfrm>
            <a:off x="8007963" y="485596"/>
            <a:ext cx="3794843" cy="15557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2400" b="1" dirty="0" smtClean="0"/>
              <a:t>BUSINESSMODEL</a:t>
            </a:r>
          </a:p>
        </p:txBody>
      </p:sp>
      <p:sp>
        <p:nvSpPr>
          <p:cNvPr id="33" name="Rechthoek 32"/>
          <p:cNvSpPr/>
          <p:nvPr/>
        </p:nvSpPr>
        <p:spPr>
          <a:xfrm>
            <a:off x="4104103" y="5302276"/>
            <a:ext cx="3794843" cy="15359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400" b="1" dirty="0" smtClean="0"/>
              <a:t>RESISTANCE IS FUTILE</a:t>
            </a:r>
          </a:p>
          <a:p>
            <a:r>
              <a:rPr lang="nl-NL" sz="1200" b="1" dirty="0" smtClean="0">
                <a:solidFill>
                  <a:schemeClr val="tx1"/>
                </a:solidFill>
              </a:rPr>
              <a:t>WHY?</a:t>
            </a:r>
            <a:r>
              <a:rPr lang="nl-NL" sz="1000" b="1" dirty="0">
                <a:solidFill>
                  <a:schemeClr val="tx1"/>
                </a:solidFill>
              </a:rPr>
              <a:t/>
            </a:r>
            <a:br>
              <a:rPr lang="nl-NL" sz="1000" b="1" dirty="0">
                <a:solidFill>
                  <a:schemeClr val="tx1"/>
                </a:solidFill>
              </a:rPr>
            </a:br>
            <a:r>
              <a:rPr lang="nl-NL" b="1" dirty="0">
                <a:solidFill>
                  <a:schemeClr val="tx1"/>
                </a:solidFill>
              </a:rPr>
              <a:t/>
            </a:r>
            <a:br>
              <a:rPr lang="nl-NL" b="1" dirty="0">
                <a:solidFill>
                  <a:schemeClr val="tx1"/>
                </a:solidFill>
              </a:rPr>
            </a:br>
            <a:endParaRPr lang="nl-NL" dirty="0"/>
          </a:p>
        </p:txBody>
      </p:sp>
      <p:sp>
        <p:nvSpPr>
          <p:cNvPr id="35" name="Rechthoek 34"/>
          <p:cNvSpPr/>
          <p:nvPr/>
        </p:nvSpPr>
        <p:spPr>
          <a:xfrm>
            <a:off x="5046778" y="13087432"/>
            <a:ext cx="368348" cy="137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b="1" dirty="0">
                <a:solidFill>
                  <a:schemeClr val="tx1"/>
                </a:solidFill>
              </a:rPr>
              <a:t/>
            </a:r>
            <a:br>
              <a:rPr lang="nl-NL" b="1" dirty="0">
                <a:solidFill>
                  <a:schemeClr val="tx1"/>
                </a:solidFill>
              </a:rPr>
            </a:br>
            <a:endParaRPr lang="nl-NL" dirty="0"/>
          </a:p>
        </p:txBody>
      </p:sp>
      <p:pic>
        <p:nvPicPr>
          <p:cNvPr id="37" name="Picture 2" descr="https://www.tict.io/images/tict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844" y="493200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hthoek 1"/>
          <p:cNvSpPr/>
          <p:nvPr/>
        </p:nvSpPr>
        <p:spPr>
          <a:xfrm>
            <a:off x="613954" y="2704011"/>
            <a:ext cx="2756263" cy="313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A VERY LARGE NUMBER</a:t>
            </a:r>
            <a:endParaRPr lang="nl-NL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7" name="Rechthoek 46"/>
          <p:cNvSpPr/>
          <p:nvPr/>
        </p:nvSpPr>
        <p:spPr>
          <a:xfrm>
            <a:off x="613953" y="3488462"/>
            <a:ext cx="2756263" cy="313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AN EVEN LARGER NUMBER</a:t>
            </a:r>
            <a:endParaRPr lang="nl-NL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hthoek 2"/>
          <p:cNvSpPr/>
          <p:nvPr/>
        </p:nvSpPr>
        <p:spPr>
          <a:xfrm>
            <a:off x="613952" y="4950822"/>
            <a:ext cx="3247817" cy="996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228600" indent="-228600">
              <a:buFont typeface="+mj-lt"/>
              <a:buAutoNum type="arabicPeriod"/>
            </a:pP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One</a:t>
            </a:r>
            <a:endParaRPr lang="nl-NL" sz="12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Two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8" name="Rechthoek 47"/>
          <p:cNvSpPr/>
          <p:nvPr/>
        </p:nvSpPr>
        <p:spPr>
          <a:xfrm>
            <a:off x="4425001" y="1492680"/>
            <a:ext cx="3247817" cy="1211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4425000" y="3944984"/>
            <a:ext cx="3247817" cy="11815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0" name="Rechthoek 49"/>
          <p:cNvSpPr/>
          <p:nvPr/>
        </p:nvSpPr>
        <p:spPr>
          <a:xfrm>
            <a:off x="4425000" y="5762503"/>
            <a:ext cx="3247817" cy="8627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Rechthoek 50"/>
          <p:cNvSpPr/>
          <p:nvPr/>
        </p:nvSpPr>
        <p:spPr>
          <a:xfrm>
            <a:off x="8628530" y="922119"/>
            <a:ext cx="2756263" cy="313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YOUTUBE TURNOVER (YR)</a:t>
            </a:r>
            <a:endParaRPr lang="nl-NL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Rechthoek 51"/>
          <p:cNvSpPr/>
          <p:nvPr/>
        </p:nvSpPr>
        <p:spPr>
          <a:xfrm>
            <a:off x="8632202" y="1285472"/>
            <a:ext cx="2756263" cy="313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YOUTUBE COSTS (YEAR)</a:t>
            </a:r>
            <a:endParaRPr lang="nl-NL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Rechthoek 52"/>
          <p:cNvSpPr/>
          <p:nvPr/>
        </p:nvSpPr>
        <p:spPr>
          <a:xfrm>
            <a:off x="8645265" y="1658843"/>
            <a:ext cx="2756263" cy="3135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b="1" dirty="0" smtClean="0">
                <a:solidFill>
                  <a:schemeClr val="bg1">
                    <a:lumMod val="75000"/>
                  </a:schemeClr>
                </a:solidFill>
              </a:rPr>
              <a:t>YOUTUBE PROFIT (YEAR)</a:t>
            </a:r>
            <a:endParaRPr lang="nl-NL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Rechthoek 53"/>
          <p:cNvSpPr/>
          <p:nvPr/>
        </p:nvSpPr>
        <p:spPr>
          <a:xfrm>
            <a:off x="613951" y="6174737"/>
            <a:ext cx="3247817" cy="4946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Rechthoek 54"/>
          <p:cNvSpPr/>
          <p:nvPr/>
        </p:nvSpPr>
        <p:spPr>
          <a:xfrm>
            <a:off x="8281475" y="2941348"/>
            <a:ext cx="3247817" cy="11815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In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your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own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nl-NL" sz="1200" dirty="0" err="1" smtClean="0">
                <a:solidFill>
                  <a:schemeClr val="bg1">
                    <a:lumMod val="75000"/>
                  </a:schemeClr>
                </a:solidFill>
              </a:rPr>
              <a:t>words</a:t>
            </a:r>
            <a:r>
              <a:rPr lang="nl-NL" sz="12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6" name="Rechthoek 55"/>
          <p:cNvSpPr/>
          <p:nvPr/>
        </p:nvSpPr>
        <p:spPr>
          <a:xfrm>
            <a:off x="8219843" y="5443650"/>
            <a:ext cx="3420000" cy="10757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nl-NL" sz="1200" smtClean="0">
                <a:solidFill>
                  <a:schemeClr val="bg1">
                    <a:lumMod val="75000"/>
                  </a:schemeClr>
                </a:solidFill>
              </a:rPr>
              <a:t>In your own words…</a:t>
            </a:r>
            <a:endParaRPr lang="nl-NL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993348" y="6627563"/>
            <a:ext cx="3919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www.technofilosofie.com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www.tict.io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nl-N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nl-N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80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nl-N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excercise</a:t>
            </a:r>
            <a:endParaRPr lang="nl-NL" sz="800" dirty="0"/>
          </a:p>
          <a:p>
            <a:endParaRPr lang="nl-NL" sz="800" dirty="0"/>
          </a:p>
        </p:txBody>
      </p:sp>
    </p:spTree>
    <p:extLst>
      <p:ext uri="{BB962C8B-B14F-4D97-AF65-F5344CB8AC3E}">
        <p14:creationId xmlns:p14="http://schemas.microsoft.com/office/powerpoint/2010/main" val="164543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14966C-E797-4671-B09B-85D4F37B8F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92D777-940E-46F7-991D-37BE530F7C8C}">
  <ds:schemaRefs>
    <ds:schemaRef ds:uri="852e8b83-8e9e-40fe-9fd9-36cf8f6e794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d93d85b9-a7bd-41d8-b658-d14db5592d57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8AFD27-CBC9-43BA-8180-6263D26C74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Breedbeeld</PresentationFormat>
  <Paragraphs>58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39</cp:revision>
  <dcterms:created xsi:type="dcterms:W3CDTF">2020-03-30T13:03:35Z</dcterms:created>
  <dcterms:modified xsi:type="dcterms:W3CDTF">2020-08-24T08:48:53Z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