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21-10-2020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74320" y="1031966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66% of successful men have a surname that starts with a letter from the first half of the alphabet</a:t>
            </a:r>
            <a:endParaRPr lang="nl-NL" sz="12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122830" y="6525344"/>
            <a:ext cx="4842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question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met pijl 7"/>
          <p:cNvCxnSpPr>
            <a:stCxn id="4" idx="3"/>
          </p:cNvCxnSpPr>
          <p:nvPr/>
        </p:nvCxnSpPr>
        <p:spPr>
          <a:xfrm flipV="1">
            <a:off x="2403566" y="1515291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hthoek 8"/>
          <p:cNvSpPr/>
          <p:nvPr/>
        </p:nvSpPr>
        <p:spPr>
          <a:xfrm>
            <a:off x="2847703" y="1025434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Is this coincidental (rabbit in the clouds) or do you think there is an explanation. And is it a correlation, or do you see cause and effect?</a:t>
            </a:r>
            <a:endParaRPr lang="nl-NL" sz="1200" b="1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V="1">
            <a:off x="4950824" y="1515291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5394960" y="1025434"/>
            <a:ext cx="6492239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Explain in your own words</a:t>
            </a:r>
            <a:endParaRPr lang="nl-NL" sz="1200" b="1" dirty="0"/>
          </a:p>
        </p:txBody>
      </p:sp>
      <p:sp>
        <p:nvSpPr>
          <p:cNvPr id="16" name="Rechthoek 15"/>
          <p:cNvSpPr/>
          <p:nvPr/>
        </p:nvSpPr>
        <p:spPr>
          <a:xfrm>
            <a:off x="274320" y="2285905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When the wind blows faster than Beaufort 4, much more yoghurt is sold in Germany</a:t>
            </a:r>
            <a:endParaRPr lang="nl-NL" sz="1200" b="1" dirty="0"/>
          </a:p>
        </p:txBody>
      </p:sp>
      <p:cxnSp>
        <p:nvCxnSpPr>
          <p:cNvPr id="17" name="Rechte verbindingslijn met pijl 16"/>
          <p:cNvCxnSpPr>
            <a:stCxn id="16" idx="3"/>
          </p:cNvCxnSpPr>
          <p:nvPr/>
        </p:nvCxnSpPr>
        <p:spPr>
          <a:xfrm flipV="1">
            <a:off x="2403566" y="2769230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2847703" y="2279373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Is this coincidental (rabbit in the clouds) or do you think there is an explanation. And is it a correlation, or do you see cause and effect?</a:t>
            </a:r>
            <a:endParaRPr lang="nl-NL" sz="1200" b="1" dirty="0"/>
          </a:p>
        </p:txBody>
      </p:sp>
      <p:cxnSp>
        <p:nvCxnSpPr>
          <p:cNvPr id="19" name="Rechte verbindingslijn met pijl 18"/>
          <p:cNvCxnSpPr/>
          <p:nvPr/>
        </p:nvCxnSpPr>
        <p:spPr>
          <a:xfrm flipV="1">
            <a:off x="4950824" y="2769230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5394960" y="2279373"/>
            <a:ext cx="6492239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Explain in your own words</a:t>
            </a:r>
            <a:endParaRPr lang="nl-NL" sz="1200" b="1" dirty="0"/>
          </a:p>
        </p:txBody>
      </p:sp>
      <p:sp>
        <p:nvSpPr>
          <p:cNvPr id="21" name="Rechthoek 20"/>
          <p:cNvSpPr/>
          <p:nvPr/>
        </p:nvSpPr>
        <p:spPr>
          <a:xfrm>
            <a:off x="274320" y="3533312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 relative numbers, doctors have far more accidents with private aircraft, such as </a:t>
            </a:r>
            <a:r>
              <a:rPr lang="en-US" sz="1200" b="1" dirty="0" err="1" smtClean="0"/>
              <a:t>Cessnas</a:t>
            </a:r>
            <a:endParaRPr lang="nl-NL" sz="1200" b="1" dirty="0"/>
          </a:p>
        </p:txBody>
      </p:sp>
      <p:cxnSp>
        <p:nvCxnSpPr>
          <p:cNvPr id="22" name="Rechte verbindingslijn met pijl 21"/>
          <p:cNvCxnSpPr>
            <a:stCxn id="21" idx="3"/>
          </p:cNvCxnSpPr>
          <p:nvPr/>
        </p:nvCxnSpPr>
        <p:spPr>
          <a:xfrm flipV="1">
            <a:off x="2403566" y="4016637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hthoek 22"/>
          <p:cNvSpPr/>
          <p:nvPr/>
        </p:nvSpPr>
        <p:spPr>
          <a:xfrm>
            <a:off x="2847703" y="3526780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Is this coincidental (rabbit in the clouds) or do you think there is an explanation. And is it a correlation, or do you see cause and effect?</a:t>
            </a:r>
            <a:endParaRPr lang="nl-NL" sz="1200" b="1" dirty="0"/>
          </a:p>
        </p:txBody>
      </p:sp>
      <p:cxnSp>
        <p:nvCxnSpPr>
          <p:cNvPr id="24" name="Rechte verbindingslijn met pijl 23"/>
          <p:cNvCxnSpPr/>
          <p:nvPr/>
        </p:nvCxnSpPr>
        <p:spPr>
          <a:xfrm flipV="1">
            <a:off x="4950824" y="4016637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hoek 24"/>
          <p:cNvSpPr/>
          <p:nvPr/>
        </p:nvSpPr>
        <p:spPr>
          <a:xfrm>
            <a:off x="5394960" y="3526780"/>
            <a:ext cx="6492239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Explain in your own words</a:t>
            </a:r>
            <a:endParaRPr lang="nl-NL" sz="1200" b="1" dirty="0"/>
          </a:p>
        </p:txBody>
      </p:sp>
      <p:sp>
        <p:nvSpPr>
          <p:cNvPr id="26" name="Rechthoek 25"/>
          <p:cNvSpPr/>
          <p:nvPr/>
        </p:nvSpPr>
        <p:spPr>
          <a:xfrm>
            <a:off x="274320" y="4781548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People in America who buy fennel use their </a:t>
            </a:r>
            <a:r>
              <a:rPr lang="en-US" sz="1200" b="1" dirty="0" smtClean="0"/>
              <a:t>contents </a:t>
            </a:r>
            <a:r>
              <a:rPr lang="en-US" sz="1200" b="1" dirty="0" smtClean="0"/>
              <a:t>insurance much less</a:t>
            </a:r>
            <a:endParaRPr lang="nl-NL" sz="1200" b="1" dirty="0"/>
          </a:p>
        </p:txBody>
      </p:sp>
      <p:cxnSp>
        <p:nvCxnSpPr>
          <p:cNvPr id="27" name="Rechte verbindingslijn met pijl 26"/>
          <p:cNvCxnSpPr>
            <a:stCxn id="26" idx="3"/>
          </p:cNvCxnSpPr>
          <p:nvPr/>
        </p:nvCxnSpPr>
        <p:spPr>
          <a:xfrm flipV="1">
            <a:off x="2403566" y="5264873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2847703" y="4775016"/>
            <a:ext cx="2129246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Is this coincidental (rabbit in the clouds) or do you think there is an explanation. And is it a correlation, or do you see cause and effect?</a:t>
            </a:r>
            <a:endParaRPr lang="nl-NL" sz="1200" b="1" dirty="0"/>
          </a:p>
        </p:txBody>
      </p:sp>
      <p:cxnSp>
        <p:nvCxnSpPr>
          <p:cNvPr id="29" name="Rechte verbindingslijn met pijl 28"/>
          <p:cNvCxnSpPr/>
          <p:nvPr/>
        </p:nvCxnSpPr>
        <p:spPr>
          <a:xfrm flipV="1">
            <a:off x="4950824" y="5264873"/>
            <a:ext cx="365760" cy="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5394960" y="4775016"/>
            <a:ext cx="6492239" cy="979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Explain in your own words</a:t>
            </a:r>
            <a:endParaRPr lang="nl-NL" sz="1200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122830" y="289450"/>
            <a:ext cx="7170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WHEN THE DATA SHOWS THAT….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B66369-DFB5-4828-93B7-3EF064F4EB25}">
  <ds:schemaRefs>
    <ds:schemaRef ds:uri="http://purl.org/dc/elements/1.1/"/>
    <ds:schemaRef ds:uri="http://schemas.microsoft.com/office/2006/metadata/properties"/>
    <ds:schemaRef ds:uri="852e8b83-8e9e-40fe-9fd9-36cf8f6e794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93d85b9-a7bd-41d8-b658-d14db5592d57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5</cp:revision>
  <dcterms:created xsi:type="dcterms:W3CDTF">2020-05-04T06:44:52Z</dcterms:created>
  <dcterms:modified xsi:type="dcterms:W3CDTF">2020-10-21T09:54:33Z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