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00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-28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575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879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219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606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880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13-11-2020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95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13-11-2020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16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13-11-2020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40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13-11-2020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357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13-11-2020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83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13-11-2020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939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1E1D-C132-4FF2-A213-CF3A83136704}" type="datetimeFigureOut">
              <a:rPr lang="nl-NL" smtClean="0"/>
              <a:t>13-11-2020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23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ict.io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ict.io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49036" y="2496447"/>
            <a:ext cx="5154237" cy="30176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3600" b="1" dirty="0" smtClean="0"/>
              <a:t>TO SPOT FAKE NEWS I:</a:t>
            </a:r>
          </a:p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(in </a:t>
            </a:r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your</a:t>
            </a:r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own</a:t>
            </a:r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words</a:t>
            </a:r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…)</a:t>
            </a:r>
            <a:endParaRPr lang="nl-NL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38489" y="15214454"/>
            <a:ext cx="3510898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www.tict.io</a:t>
            </a:r>
            <a:r>
              <a:rPr lang="nl-NL" sz="1001" dirty="0">
                <a:latin typeface="Calibri" panose="020F0502020204030204" pitchFamily="34" charset="0"/>
                <a:cs typeface="Calibri" panose="020F0502020204030204" pitchFamily="34" charset="0"/>
              </a:rPr>
              <a:t> / crashcourse </a:t>
            </a:r>
            <a:r>
              <a:rPr lang="nl-NL" sz="100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seven</a:t>
            </a:r>
            <a:r>
              <a:rPr lang="nl-NL" sz="100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1" dirty="0"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nl-NL" sz="1001" dirty="0" err="1">
                <a:latin typeface="Calibri" panose="020F0502020204030204" pitchFamily="34" charset="0"/>
                <a:cs typeface="Calibri" panose="020F0502020204030204" pitchFamily="34" charset="0"/>
              </a:rPr>
              <a:t>creative</a:t>
            </a:r>
            <a:r>
              <a:rPr lang="nl-NL" sz="100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1" dirty="0" err="1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nl-NL" sz="1001" dirty="0">
                <a:latin typeface="Calibri" panose="020F0502020204030204" pitchFamily="34" charset="0"/>
                <a:cs typeface="Calibri" panose="020F0502020204030204" pitchFamily="34" charset="0"/>
              </a:rPr>
              <a:t> / question</a:t>
            </a:r>
          </a:p>
        </p:txBody>
      </p:sp>
      <p:pic>
        <p:nvPicPr>
          <p:cNvPr id="6" name="Picture 2" descr="https://www.tict.io/images/tict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31" y="14933697"/>
            <a:ext cx="890996" cy="402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kstvak 30"/>
          <p:cNvSpPr txBox="1"/>
          <p:nvPr/>
        </p:nvSpPr>
        <p:spPr>
          <a:xfrm>
            <a:off x="122831" y="915214"/>
            <a:ext cx="716946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/>
              <a:t>HOW DO YOU SPOT FAKE NEWS?</a:t>
            </a:r>
            <a:br>
              <a:rPr lang="nl-NL" sz="4000" b="1" dirty="0" smtClean="0"/>
            </a:br>
            <a:r>
              <a:rPr lang="nl-NL" b="1" dirty="0" smtClean="0"/>
              <a:t>(Name 6 </a:t>
            </a:r>
            <a:r>
              <a:rPr lang="nl-NL" b="1" dirty="0" err="1" smtClean="0"/>
              <a:t>methods</a:t>
            </a:r>
            <a:r>
              <a:rPr lang="nl-NL" b="1" dirty="0" smtClean="0"/>
              <a:t>)</a:t>
            </a:r>
            <a:endParaRPr lang="nl-NL" b="1" dirty="0"/>
          </a:p>
        </p:txBody>
      </p:sp>
      <p:sp>
        <p:nvSpPr>
          <p:cNvPr id="33" name="Rechthoek 32"/>
          <p:cNvSpPr/>
          <p:nvPr/>
        </p:nvSpPr>
        <p:spPr>
          <a:xfrm>
            <a:off x="6164927" y="2496447"/>
            <a:ext cx="5154237" cy="30176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3600" b="1" dirty="0" smtClean="0"/>
              <a:t>TO SPOT FAKE NEWS I:</a:t>
            </a:r>
          </a:p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(in </a:t>
            </a:r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your</a:t>
            </a:r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own</a:t>
            </a:r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words</a:t>
            </a:r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…)</a:t>
            </a:r>
            <a:endParaRPr lang="nl-NL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" name="Rechthoek 33"/>
          <p:cNvSpPr/>
          <p:nvPr/>
        </p:nvSpPr>
        <p:spPr>
          <a:xfrm>
            <a:off x="270590" y="6110457"/>
            <a:ext cx="5154237" cy="30176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3600" b="1" dirty="0" smtClean="0"/>
              <a:t>TO SPOT FAKE NEWS I:</a:t>
            </a:r>
          </a:p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(in </a:t>
            </a:r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your</a:t>
            </a:r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own</a:t>
            </a:r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words</a:t>
            </a:r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…)</a:t>
            </a:r>
            <a:endParaRPr lang="nl-NL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5" name="Rechthoek 34"/>
          <p:cNvSpPr/>
          <p:nvPr/>
        </p:nvSpPr>
        <p:spPr>
          <a:xfrm>
            <a:off x="6186481" y="6110457"/>
            <a:ext cx="5154237" cy="30176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3600" b="1" dirty="0" smtClean="0"/>
              <a:t>TO SPOT FAKE NEWS I:</a:t>
            </a:r>
          </a:p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(in </a:t>
            </a:r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your</a:t>
            </a:r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own</a:t>
            </a:r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words</a:t>
            </a:r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…)</a:t>
            </a:r>
            <a:endParaRPr lang="nl-NL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6" name="Rechthoek 35"/>
          <p:cNvSpPr/>
          <p:nvPr/>
        </p:nvSpPr>
        <p:spPr>
          <a:xfrm>
            <a:off x="270590" y="9724467"/>
            <a:ext cx="5154237" cy="30176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3600" b="1" dirty="0" smtClean="0"/>
              <a:t>TO SPOT FAKE NEWS I:</a:t>
            </a:r>
          </a:p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(in </a:t>
            </a:r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your</a:t>
            </a:r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own</a:t>
            </a:r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words</a:t>
            </a:r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…)</a:t>
            </a:r>
            <a:endParaRPr lang="nl-NL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6186481" y="9724467"/>
            <a:ext cx="5154237" cy="30176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3600" b="1" dirty="0" smtClean="0"/>
              <a:t>TO SPOT FAKE NEWS I:</a:t>
            </a:r>
          </a:p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(in </a:t>
            </a:r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your</a:t>
            </a:r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own</a:t>
            </a:r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words</a:t>
            </a:r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…)</a:t>
            </a:r>
            <a:endParaRPr lang="nl-NL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67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38489" y="15214454"/>
            <a:ext cx="4089581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1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www.tict.io</a:t>
            </a:r>
            <a:r>
              <a:rPr lang="nl-NL" sz="100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1" dirty="0">
                <a:latin typeface="Calibri" panose="020F0502020204030204" pitchFamily="34" charset="0"/>
                <a:cs typeface="Calibri" panose="020F0502020204030204" pitchFamily="34" charset="0"/>
              </a:rPr>
              <a:t>/ crashcourse </a:t>
            </a:r>
            <a:r>
              <a:rPr lang="nl-NL" sz="1001" smtClean="0">
                <a:latin typeface="Calibri" panose="020F0502020204030204" pitchFamily="34" charset="0"/>
                <a:cs typeface="Calibri" panose="020F0502020204030204" pitchFamily="34" charset="0"/>
              </a:rPr>
              <a:t>seven </a:t>
            </a:r>
            <a:r>
              <a:rPr lang="nl-NL" sz="1001" dirty="0"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nl-NL" sz="1001" dirty="0" err="1">
                <a:latin typeface="Calibri" panose="020F0502020204030204" pitchFamily="34" charset="0"/>
                <a:cs typeface="Calibri" panose="020F0502020204030204" pitchFamily="34" charset="0"/>
              </a:rPr>
              <a:t>creative</a:t>
            </a:r>
            <a:r>
              <a:rPr lang="nl-NL" sz="100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1" dirty="0" err="1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nl-NL" sz="1001" dirty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1" dirty="0" smtClean="0">
                <a:latin typeface="Calibri" panose="020F0502020204030204" pitchFamily="34" charset="0"/>
                <a:cs typeface="Calibri" panose="020F0502020204030204" pitchFamily="34" charset="0"/>
              </a:rPr>
              <a:t>question - </a:t>
            </a:r>
            <a:r>
              <a:rPr lang="nl-NL" sz="100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answered</a:t>
            </a:r>
            <a:endParaRPr lang="nl-NL" sz="100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 descr="https://www.tict.io/images/tict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31" y="14933697"/>
            <a:ext cx="890996" cy="402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kstvak 30"/>
          <p:cNvSpPr txBox="1"/>
          <p:nvPr/>
        </p:nvSpPr>
        <p:spPr>
          <a:xfrm>
            <a:off x="122831" y="915214"/>
            <a:ext cx="716946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/>
              <a:t>HOW DO YOU SPOT FAKE NEWS?</a:t>
            </a:r>
            <a:br>
              <a:rPr lang="nl-NL" sz="4000" b="1" dirty="0" smtClean="0"/>
            </a:br>
            <a:r>
              <a:rPr lang="nl-NL" b="1" dirty="0" smtClean="0"/>
              <a:t>(Name 6 </a:t>
            </a:r>
            <a:r>
              <a:rPr lang="nl-NL" b="1" dirty="0" err="1" smtClean="0"/>
              <a:t>methods</a:t>
            </a:r>
            <a:r>
              <a:rPr lang="nl-NL" b="1" dirty="0" smtClean="0"/>
              <a:t>)</a:t>
            </a:r>
            <a:endParaRPr lang="nl-NL" b="1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4"/>
          <a:srcRect l="21721" t="16120" r="45148" b="9326"/>
          <a:stretch/>
        </p:blipFill>
        <p:spPr>
          <a:xfrm>
            <a:off x="1373055" y="1900099"/>
            <a:ext cx="9305830" cy="11773287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17095" y="13411200"/>
            <a:ext cx="10780294" cy="1522497"/>
          </a:xfrm>
          <a:prstGeom prst="rect">
            <a:avLst/>
          </a:prstGeom>
          <a:solidFill>
            <a:srgbClr val="D80027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dirty="0" smtClean="0"/>
              <a:t>THE EIGHT TIPS ARE A GOOD SUMMARY OF THE MOST COMMON TIPS YOU WILL FIND ON THE INTERNET. HOWEVER, MAYBE THE MOST IMPORTANT WAY TO SPOT FAKE NEWS IS TO ASK YOURSELF: </a:t>
            </a:r>
            <a:r>
              <a:rPr lang="nl-NL" b="1" dirty="0" smtClean="0"/>
              <a:t>HOW DO I FEEL?</a:t>
            </a:r>
          </a:p>
          <a:p>
            <a:r>
              <a:rPr lang="nl-NL" dirty="0" smtClean="0"/>
              <a:t>DO I FEEL ENRAGED? ANGRY? AMAZED? VERY HAPPY? IF THE NEWS LEADS TO A STRONG EMOTION: BE AWARE! </a:t>
            </a:r>
            <a:endParaRPr lang="nl-NL" dirty="0"/>
          </a:p>
          <a:p>
            <a:endParaRPr lang="nl-NL" dirty="0"/>
          </a:p>
          <a:p>
            <a:r>
              <a:rPr lang="nl-NL" b="1" dirty="0" smtClean="0"/>
              <a:t>THE BEST WAY TO SPOT FAKE NEWS IS TO TRUST YOUR FEELINGS!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9467280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48593095C1654DA4997CE0770D9E91" ma:contentTypeVersion="13" ma:contentTypeDescription="Een nieuw document maken." ma:contentTypeScope="" ma:versionID="5954f73a0492fcaefa342d636eff8cb7">
  <xsd:schema xmlns:xsd="http://www.w3.org/2001/XMLSchema" xmlns:xs="http://www.w3.org/2001/XMLSchema" xmlns:p="http://schemas.microsoft.com/office/2006/metadata/properties" xmlns:ns3="852e8b83-8e9e-40fe-9fd9-36cf8f6e7948" xmlns:ns4="d93d85b9-a7bd-41d8-b658-d14db5592d57" targetNamespace="http://schemas.microsoft.com/office/2006/metadata/properties" ma:root="true" ma:fieldsID="6d5d0cb1844f105b0d0f860f0b9b5706" ns3:_="" ns4:_="">
    <xsd:import namespace="852e8b83-8e9e-40fe-9fd9-36cf8f6e7948"/>
    <xsd:import namespace="d93d85b9-a7bd-41d8-b658-d14db5592d5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e8b83-8e9e-40fe-9fd9-36cf8f6e79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d85b9-a7bd-41d8-b658-d14db5592d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B66369-DFB5-4828-93B7-3EF064F4EB25}">
  <ds:schemaRefs>
    <ds:schemaRef ds:uri="http://www.w3.org/XML/1998/namespace"/>
    <ds:schemaRef ds:uri="852e8b83-8e9e-40fe-9fd9-36cf8f6e7948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d93d85b9-a7bd-41d8-b658-d14db5592d57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890C5E6-3FA6-4E28-B4D4-0345A220B6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e8b83-8e9e-40fe-9fd9-36cf8f6e7948"/>
    <ds:schemaRef ds:uri="d93d85b9-a7bd-41d8-b658-d14db5592d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B13275-0CB4-438D-B59A-583BF31D26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196</Words>
  <Application>Microsoft Office PowerPoint</Application>
  <PresentationFormat>Aangepast</PresentationFormat>
  <Paragraphs>20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Vorst,Rens M.C.M. van der</dc:creator>
  <cp:lastModifiedBy>Vorst,Rens M.C.M. van der</cp:lastModifiedBy>
  <cp:revision>10</cp:revision>
  <dcterms:created xsi:type="dcterms:W3CDTF">2020-05-04T06:44:52Z</dcterms:created>
  <dcterms:modified xsi:type="dcterms:W3CDTF">2020-11-13T12:34:48Z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0x0101005D48593095C1654DA4997CE0770D9E91</vt:lpwstr>
  </property>
</Properties>
</file>