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6"/>
  </p:notesMasterIdLst>
  <p:sldIdLst>
    <p:sldId id="258" r:id="rId5"/>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0" d="100"/>
          <a:sy n="60" d="100"/>
        </p:scale>
        <p:origin x="1140" y="-28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7B0C6E-CBD0-4880-889D-C20A010072E5}" type="datetimeFigureOut">
              <a:rPr lang="nl-NL" smtClean="0"/>
              <a:t>5-6-2020</a:t>
            </a:fld>
            <a:endParaRPr lang="nl-NL"/>
          </a:p>
        </p:txBody>
      </p:sp>
      <p:sp>
        <p:nvSpPr>
          <p:cNvPr id="4" name="Tijdelijke aanduiding voor dia-afbeelding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1F98F5-7F36-4888-A653-AE934CD22B4B}" type="slidenum">
              <a:rPr lang="nl-NL" smtClean="0"/>
              <a:t>‹nr.›</a:t>
            </a:fld>
            <a:endParaRPr lang="nl-NL"/>
          </a:p>
        </p:txBody>
      </p:sp>
    </p:spTree>
    <p:extLst>
      <p:ext uri="{BB962C8B-B14F-4D97-AF65-F5344CB8AC3E}">
        <p14:creationId xmlns:p14="http://schemas.microsoft.com/office/powerpoint/2010/main" val="3406469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271713" y="1143000"/>
            <a:ext cx="2314575" cy="3086100"/>
          </a:xfrm>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15BD3654-9A79-4B47-9CF7-D6BAF450FCC7}" type="slidenum">
              <a:rPr lang="nl-NL" smtClean="0"/>
              <a:t>1</a:t>
            </a:fld>
            <a:endParaRPr lang="nl-NL"/>
          </a:p>
        </p:txBody>
      </p:sp>
    </p:spTree>
    <p:extLst>
      <p:ext uri="{BB962C8B-B14F-4D97-AF65-F5344CB8AC3E}">
        <p14:creationId xmlns:p14="http://schemas.microsoft.com/office/powerpoint/2010/main" val="832560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nl-NL" smtClean="0"/>
              <a:t>Klik om de stijl te bewerken</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ECEFEB09-80A9-4570-BC7F-56090B241D60}" type="datetimeFigureOut">
              <a:rPr lang="nl-NL" smtClean="0"/>
              <a:t>5-6-2020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C90C490-E371-4198-B2A0-A4049AD050CB}" type="slidenum">
              <a:rPr lang="nl-NL" smtClean="0"/>
              <a:t>‹nr.›</a:t>
            </a:fld>
            <a:endParaRPr lang="nl-NL"/>
          </a:p>
        </p:txBody>
      </p:sp>
    </p:spTree>
    <p:extLst>
      <p:ext uri="{BB962C8B-B14F-4D97-AF65-F5344CB8AC3E}">
        <p14:creationId xmlns:p14="http://schemas.microsoft.com/office/powerpoint/2010/main" val="207740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CEFEB09-80A9-4570-BC7F-56090B241D60}" type="datetimeFigureOut">
              <a:rPr lang="nl-NL" smtClean="0"/>
              <a:t>5-6-2020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C90C490-E371-4198-B2A0-A4049AD050CB}" type="slidenum">
              <a:rPr lang="nl-NL" smtClean="0"/>
              <a:t>‹nr.›</a:t>
            </a:fld>
            <a:endParaRPr lang="nl-NL"/>
          </a:p>
        </p:txBody>
      </p:sp>
    </p:spTree>
    <p:extLst>
      <p:ext uri="{BB962C8B-B14F-4D97-AF65-F5344CB8AC3E}">
        <p14:creationId xmlns:p14="http://schemas.microsoft.com/office/powerpoint/2010/main" val="2990977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CEFEB09-80A9-4570-BC7F-56090B241D60}" type="datetimeFigureOut">
              <a:rPr lang="nl-NL" smtClean="0"/>
              <a:t>5-6-2020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C90C490-E371-4198-B2A0-A4049AD050CB}" type="slidenum">
              <a:rPr lang="nl-NL" smtClean="0"/>
              <a:t>‹nr.›</a:t>
            </a:fld>
            <a:endParaRPr lang="nl-NL"/>
          </a:p>
        </p:txBody>
      </p:sp>
    </p:spTree>
    <p:extLst>
      <p:ext uri="{BB962C8B-B14F-4D97-AF65-F5344CB8AC3E}">
        <p14:creationId xmlns:p14="http://schemas.microsoft.com/office/powerpoint/2010/main" val="577017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CEFEB09-80A9-4570-BC7F-56090B241D60}" type="datetimeFigureOut">
              <a:rPr lang="nl-NL" smtClean="0"/>
              <a:t>5-6-2020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C90C490-E371-4198-B2A0-A4049AD050CB}" type="slidenum">
              <a:rPr lang="nl-NL" smtClean="0"/>
              <a:t>‹nr.›</a:t>
            </a:fld>
            <a:endParaRPr lang="nl-NL"/>
          </a:p>
        </p:txBody>
      </p:sp>
    </p:spTree>
    <p:extLst>
      <p:ext uri="{BB962C8B-B14F-4D97-AF65-F5344CB8AC3E}">
        <p14:creationId xmlns:p14="http://schemas.microsoft.com/office/powerpoint/2010/main" val="3889107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nl-NL" smtClean="0"/>
              <a:t>Klik om de stijl te bewerken</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ECEFEB09-80A9-4570-BC7F-56090B241D60}" type="datetimeFigureOut">
              <a:rPr lang="nl-NL" smtClean="0"/>
              <a:t>5-6-2020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C90C490-E371-4198-B2A0-A4049AD050CB}" type="slidenum">
              <a:rPr lang="nl-NL" smtClean="0"/>
              <a:t>‹nr.›</a:t>
            </a:fld>
            <a:endParaRPr lang="nl-NL"/>
          </a:p>
        </p:txBody>
      </p:sp>
    </p:spTree>
    <p:extLst>
      <p:ext uri="{BB962C8B-B14F-4D97-AF65-F5344CB8AC3E}">
        <p14:creationId xmlns:p14="http://schemas.microsoft.com/office/powerpoint/2010/main" val="2900331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ECEFEB09-80A9-4570-BC7F-56090B241D60}" type="datetimeFigureOut">
              <a:rPr lang="nl-NL" smtClean="0"/>
              <a:t>5-6-2020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C90C490-E371-4198-B2A0-A4049AD050CB}" type="slidenum">
              <a:rPr lang="nl-NL" smtClean="0"/>
              <a:t>‹nr.›</a:t>
            </a:fld>
            <a:endParaRPr lang="nl-NL"/>
          </a:p>
        </p:txBody>
      </p:sp>
    </p:spTree>
    <p:extLst>
      <p:ext uri="{BB962C8B-B14F-4D97-AF65-F5344CB8AC3E}">
        <p14:creationId xmlns:p14="http://schemas.microsoft.com/office/powerpoint/2010/main" val="3692225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nl-NL" smtClean="0"/>
              <a:t>Tekststijl van het model bewerken</a:t>
            </a:r>
          </a:p>
        </p:txBody>
      </p:sp>
      <p:sp>
        <p:nvSpPr>
          <p:cNvPr id="4" name="Content Placeholder 3"/>
          <p:cNvSpPr>
            <a:spLocks noGrp="1"/>
          </p:cNvSpPr>
          <p:nvPr>
            <p:ph sz="half" idx="2"/>
          </p:nvPr>
        </p:nvSpPr>
        <p:spPr>
          <a:xfrm>
            <a:off x="839789" y="5937956"/>
            <a:ext cx="5157787" cy="87338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nl-NL" smtClean="0"/>
              <a:t>Tekststijl van het model bewerken</a:t>
            </a:r>
          </a:p>
        </p:txBody>
      </p:sp>
      <p:sp>
        <p:nvSpPr>
          <p:cNvPr id="6" name="Content Placeholder 5"/>
          <p:cNvSpPr>
            <a:spLocks noGrp="1"/>
          </p:cNvSpPr>
          <p:nvPr>
            <p:ph sz="quarter" idx="4"/>
          </p:nvPr>
        </p:nvSpPr>
        <p:spPr>
          <a:xfrm>
            <a:off x="6172201" y="5937956"/>
            <a:ext cx="5183188" cy="87338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ECEFEB09-80A9-4570-BC7F-56090B241D60}" type="datetimeFigureOut">
              <a:rPr lang="nl-NL" smtClean="0"/>
              <a:t>5-6-2020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4C90C490-E371-4198-B2A0-A4049AD050CB}" type="slidenum">
              <a:rPr lang="nl-NL" smtClean="0"/>
              <a:t>‹nr.›</a:t>
            </a:fld>
            <a:endParaRPr lang="nl-NL"/>
          </a:p>
        </p:txBody>
      </p:sp>
    </p:spTree>
    <p:extLst>
      <p:ext uri="{BB962C8B-B14F-4D97-AF65-F5344CB8AC3E}">
        <p14:creationId xmlns:p14="http://schemas.microsoft.com/office/powerpoint/2010/main" val="1630975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ECEFEB09-80A9-4570-BC7F-56090B241D60}" type="datetimeFigureOut">
              <a:rPr lang="nl-NL" smtClean="0"/>
              <a:t>5-6-2020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4C90C490-E371-4198-B2A0-A4049AD050CB}" type="slidenum">
              <a:rPr lang="nl-NL" smtClean="0"/>
              <a:t>‹nr.›</a:t>
            </a:fld>
            <a:endParaRPr lang="nl-NL"/>
          </a:p>
        </p:txBody>
      </p:sp>
    </p:spTree>
    <p:extLst>
      <p:ext uri="{BB962C8B-B14F-4D97-AF65-F5344CB8AC3E}">
        <p14:creationId xmlns:p14="http://schemas.microsoft.com/office/powerpoint/2010/main" val="3332674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EFEB09-80A9-4570-BC7F-56090B241D60}" type="datetimeFigureOut">
              <a:rPr lang="nl-NL" smtClean="0"/>
              <a:t>5-6-2020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4C90C490-E371-4198-B2A0-A4049AD050CB}" type="slidenum">
              <a:rPr lang="nl-NL" smtClean="0"/>
              <a:t>‹nr.›</a:t>
            </a:fld>
            <a:endParaRPr lang="nl-NL"/>
          </a:p>
        </p:txBody>
      </p:sp>
    </p:spTree>
    <p:extLst>
      <p:ext uri="{BB962C8B-B14F-4D97-AF65-F5344CB8AC3E}">
        <p14:creationId xmlns:p14="http://schemas.microsoft.com/office/powerpoint/2010/main" val="2497600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nl-NL" smtClean="0"/>
              <a:t>Klik om de stijl te bewerken</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ECEFEB09-80A9-4570-BC7F-56090B241D60}" type="datetimeFigureOut">
              <a:rPr lang="nl-NL" smtClean="0"/>
              <a:t>5-6-2020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C90C490-E371-4198-B2A0-A4049AD050CB}" type="slidenum">
              <a:rPr lang="nl-NL" smtClean="0"/>
              <a:t>‹nr.›</a:t>
            </a:fld>
            <a:endParaRPr lang="nl-NL"/>
          </a:p>
        </p:txBody>
      </p:sp>
    </p:spTree>
    <p:extLst>
      <p:ext uri="{BB962C8B-B14F-4D97-AF65-F5344CB8AC3E}">
        <p14:creationId xmlns:p14="http://schemas.microsoft.com/office/powerpoint/2010/main" val="3739534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ECEFEB09-80A9-4570-BC7F-56090B241D60}" type="datetimeFigureOut">
              <a:rPr lang="nl-NL" smtClean="0"/>
              <a:t>5-6-2020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C90C490-E371-4198-B2A0-A4049AD050CB}" type="slidenum">
              <a:rPr lang="nl-NL" smtClean="0"/>
              <a:t>‹nr.›</a:t>
            </a:fld>
            <a:endParaRPr lang="nl-NL"/>
          </a:p>
        </p:txBody>
      </p:sp>
    </p:spTree>
    <p:extLst>
      <p:ext uri="{BB962C8B-B14F-4D97-AF65-F5344CB8AC3E}">
        <p14:creationId xmlns:p14="http://schemas.microsoft.com/office/powerpoint/2010/main" val="3694163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ECEFEB09-80A9-4570-BC7F-56090B241D60}" type="datetimeFigureOut">
              <a:rPr lang="nl-NL" smtClean="0"/>
              <a:t>5-6-2020</a:t>
            </a:fld>
            <a:endParaRPr lang="nl-NL"/>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4C90C490-E371-4198-B2A0-A4049AD050CB}" type="slidenum">
              <a:rPr lang="nl-NL" smtClean="0"/>
              <a:t>‹nr.›</a:t>
            </a:fld>
            <a:endParaRPr lang="nl-NL"/>
          </a:p>
        </p:txBody>
      </p:sp>
    </p:spTree>
    <p:extLst>
      <p:ext uri="{BB962C8B-B14F-4D97-AF65-F5344CB8AC3E}">
        <p14:creationId xmlns:p14="http://schemas.microsoft.com/office/powerpoint/2010/main" val="42042242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echnofilosofie.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tict.i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kstvak 10"/>
          <p:cNvSpPr txBox="1"/>
          <p:nvPr/>
        </p:nvSpPr>
        <p:spPr>
          <a:xfrm>
            <a:off x="831202" y="386659"/>
            <a:ext cx="10568791" cy="923330"/>
          </a:xfrm>
          <a:prstGeom prst="rect">
            <a:avLst/>
          </a:prstGeom>
          <a:noFill/>
        </p:spPr>
        <p:txBody>
          <a:bodyPr wrap="none" rtlCol="0">
            <a:spAutoFit/>
          </a:bodyPr>
          <a:lstStyle/>
          <a:p>
            <a:r>
              <a:rPr lang="nl-NL" sz="5400" b="1" dirty="0" smtClean="0"/>
              <a:t>SP4U: A </a:t>
            </a:r>
            <a:r>
              <a:rPr lang="nl-NL" sz="5400" b="1" dirty="0" smtClean="0"/>
              <a:t>SMART PARKING SOLUTION</a:t>
            </a:r>
            <a:endParaRPr lang="nl-NL" sz="5400" b="1" dirty="0"/>
          </a:p>
        </p:txBody>
      </p:sp>
      <p:sp>
        <p:nvSpPr>
          <p:cNvPr id="5" name="Rechthoek 4"/>
          <p:cNvSpPr/>
          <p:nvPr/>
        </p:nvSpPr>
        <p:spPr>
          <a:xfrm>
            <a:off x="276091" y="258457"/>
            <a:ext cx="11611109" cy="107054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nl-NL" sz="2400"/>
          </a:p>
        </p:txBody>
      </p:sp>
      <p:sp>
        <p:nvSpPr>
          <p:cNvPr id="8" name="Rechthoek 7"/>
          <p:cNvSpPr/>
          <p:nvPr/>
        </p:nvSpPr>
        <p:spPr>
          <a:xfrm>
            <a:off x="276091" y="1623556"/>
            <a:ext cx="11611109" cy="6542982"/>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nl-NL" sz="2400" noProof="1" smtClean="0"/>
              <a:t>We are SP4U. This is our pitch. </a:t>
            </a:r>
            <a:endParaRPr lang="nl-NL" sz="2400" noProof="1" smtClean="0"/>
          </a:p>
          <a:p>
            <a:endParaRPr lang="nl-NL" sz="2400" noProof="1" smtClean="0"/>
          </a:p>
          <a:p>
            <a:r>
              <a:rPr lang="nl-NL" sz="2400" noProof="1" smtClean="0"/>
              <a:t>Paid parking is troublesome. Before, but often still today, you had to get a ticket from the machine, estimate you parking time and leave the ticket in the car. Now people often use apps like Parkmobile but still they have to find out where they are, the number of the zone, start the app – and even more important – stop the app</a:t>
            </a:r>
            <a:r>
              <a:rPr lang="nl-NL" sz="2400" noProof="1" smtClean="0"/>
              <a:t>. </a:t>
            </a:r>
            <a:r>
              <a:rPr lang="nl-NL" sz="2400" noProof="1" smtClean="0"/>
              <a:t/>
            </a:r>
            <a:br>
              <a:rPr lang="nl-NL" sz="2400" noProof="1" smtClean="0"/>
            </a:br>
            <a:r>
              <a:rPr lang="nl-NL" sz="2400" noProof="1" smtClean="0"/>
              <a:t/>
            </a:r>
            <a:br>
              <a:rPr lang="nl-NL" sz="2400" noProof="1" smtClean="0"/>
            </a:br>
            <a:r>
              <a:rPr lang="nl-NL" sz="2400" b="1" noProof="1" smtClean="0"/>
              <a:t>Our </a:t>
            </a:r>
            <a:r>
              <a:rPr lang="nl-NL" sz="2400" b="1" noProof="1" smtClean="0"/>
              <a:t>solution makes this way easier</a:t>
            </a:r>
            <a:r>
              <a:rPr lang="nl-NL" sz="2400" b="1" noProof="1" smtClean="0"/>
              <a:t>.</a:t>
            </a:r>
            <a:r>
              <a:rPr lang="nl-NL" sz="2400" noProof="1" smtClean="0"/>
              <a:t> </a:t>
            </a:r>
            <a:endParaRPr lang="nl-NL" sz="2400" noProof="1" smtClean="0"/>
          </a:p>
          <a:p>
            <a:endParaRPr lang="nl-NL" sz="2400" noProof="1"/>
          </a:p>
          <a:p>
            <a:r>
              <a:rPr lang="nl-NL" sz="2400" noProof="1" smtClean="0"/>
              <a:t>We </a:t>
            </a:r>
            <a:r>
              <a:rPr lang="nl-NL" sz="2400" noProof="1" smtClean="0"/>
              <a:t>use the GPS that is in almost every modern car and combine it with new – patented – location solutions so we know exactly where a car is. The moment the car is on a parking spot, you start paying – by the second – and the moment you drive away you stop. We combine this with the onboard navigation system of different vendors, so it becomes one touch to tell the system who is driving the car and  - even better - the navigation system can guide you to free parking spots in every city.</a:t>
            </a:r>
          </a:p>
          <a:p>
            <a:r>
              <a:rPr lang="nl-NL" sz="2400" b="1" noProof="1" smtClean="0"/>
              <a:t/>
            </a:r>
            <a:br>
              <a:rPr lang="nl-NL" sz="2400" b="1" noProof="1" smtClean="0"/>
            </a:br>
            <a:r>
              <a:rPr lang="nl-NL" sz="2400" b="1" noProof="1" smtClean="0"/>
              <a:t>We call this system: SP4U. Smart Parking 4 Smart People</a:t>
            </a:r>
            <a:endParaRPr lang="nl-NL" sz="2400" b="1" noProof="1"/>
          </a:p>
        </p:txBody>
      </p:sp>
      <p:sp>
        <p:nvSpPr>
          <p:cNvPr id="12" name="Tekstvak 11"/>
          <p:cNvSpPr txBox="1"/>
          <p:nvPr/>
        </p:nvSpPr>
        <p:spPr>
          <a:xfrm>
            <a:off x="401364" y="15909427"/>
            <a:ext cx="4857420" cy="246221"/>
          </a:xfrm>
          <a:prstGeom prst="rect">
            <a:avLst/>
          </a:prstGeom>
          <a:noFill/>
        </p:spPr>
        <p:txBody>
          <a:bodyPr wrap="none" rtlCol="0">
            <a:spAutoFit/>
          </a:bodyPr>
          <a:lstStyle/>
          <a:p>
            <a:r>
              <a:rPr lang="nl-NL" sz="1000" dirty="0" smtClean="0">
                <a:latin typeface="Calibri" panose="020F0502020204030204" pitchFamily="34" charset="0"/>
                <a:cs typeface="Calibri" panose="020F0502020204030204" pitchFamily="34" charset="0"/>
                <a:hlinkClick r:id="rId3"/>
              </a:rPr>
              <a:t>www.technofilosofie.com</a:t>
            </a:r>
            <a:r>
              <a:rPr lang="nl-NL" sz="1000" dirty="0" smtClean="0">
                <a:latin typeface="Calibri" panose="020F0502020204030204" pitchFamily="34" charset="0"/>
                <a:cs typeface="Calibri" panose="020F0502020204030204" pitchFamily="34" charset="0"/>
              </a:rPr>
              <a:t> / </a:t>
            </a:r>
            <a:r>
              <a:rPr lang="nl-NL" sz="1000" dirty="0" smtClean="0">
                <a:latin typeface="Calibri" panose="020F0502020204030204" pitchFamily="34" charset="0"/>
                <a:cs typeface="Calibri" panose="020F0502020204030204" pitchFamily="34" charset="0"/>
                <a:hlinkClick r:id="rId4"/>
              </a:rPr>
              <a:t>www.tict.io</a:t>
            </a:r>
            <a:r>
              <a:rPr lang="nl-NL" sz="1000" dirty="0" smtClean="0">
                <a:latin typeface="Calibri" panose="020F0502020204030204" pitchFamily="34" charset="0"/>
                <a:cs typeface="Calibri" panose="020F0502020204030204" pitchFamily="34" charset="0"/>
              </a:rPr>
              <a:t> / crashcourse </a:t>
            </a:r>
            <a:r>
              <a:rPr lang="nl-NL" sz="1000" dirty="0" err="1" smtClean="0">
                <a:latin typeface="Calibri" panose="020F0502020204030204" pitchFamily="34" charset="0"/>
                <a:cs typeface="Calibri" panose="020F0502020204030204" pitchFamily="34" charset="0"/>
              </a:rPr>
              <a:t>one</a:t>
            </a:r>
            <a:r>
              <a:rPr lang="nl-NL" sz="1000" dirty="0" smtClean="0">
                <a:latin typeface="Calibri" panose="020F0502020204030204" pitchFamily="34" charset="0"/>
                <a:cs typeface="Calibri" panose="020F0502020204030204" pitchFamily="34" charset="0"/>
              </a:rPr>
              <a:t> </a:t>
            </a:r>
            <a:r>
              <a:rPr lang="nl-NL" sz="1000" dirty="0" smtClean="0">
                <a:latin typeface="Calibri" panose="020F0502020204030204" pitchFamily="34" charset="0"/>
                <a:cs typeface="Calibri" panose="020F0502020204030204" pitchFamily="34" charset="0"/>
              </a:rPr>
              <a:t>/ </a:t>
            </a:r>
            <a:r>
              <a:rPr lang="nl-NL" sz="1000" dirty="0" err="1" smtClean="0">
                <a:latin typeface="Calibri" panose="020F0502020204030204" pitchFamily="34" charset="0"/>
                <a:cs typeface="Calibri" panose="020F0502020204030204" pitchFamily="34" charset="0"/>
              </a:rPr>
              <a:t>creative</a:t>
            </a:r>
            <a:r>
              <a:rPr lang="nl-NL" sz="1000" dirty="0" smtClean="0">
                <a:latin typeface="Calibri" panose="020F0502020204030204" pitchFamily="34" charset="0"/>
                <a:cs typeface="Calibri" panose="020F0502020204030204" pitchFamily="34" charset="0"/>
              </a:rPr>
              <a:t> </a:t>
            </a:r>
            <a:r>
              <a:rPr lang="nl-NL" sz="1000" dirty="0" err="1" smtClean="0">
                <a:latin typeface="Calibri" panose="020F0502020204030204" pitchFamily="34" charset="0"/>
                <a:cs typeface="Calibri" panose="020F0502020204030204" pitchFamily="34" charset="0"/>
              </a:rPr>
              <a:t>commons</a:t>
            </a:r>
            <a:r>
              <a:rPr lang="nl-NL" sz="1000" dirty="0" smtClean="0">
                <a:latin typeface="Calibri" panose="020F0502020204030204" pitchFamily="34" charset="0"/>
                <a:cs typeface="Calibri" panose="020F0502020204030204" pitchFamily="34" charset="0"/>
              </a:rPr>
              <a:t> - </a:t>
            </a:r>
            <a:r>
              <a:rPr lang="nl-NL" sz="1000" dirty="0" err="1" smtClean="0">
                <a:latin typeface="Calibri" panose="020F0502020204030204" pitchFamily="34" charset="0"/>
                <a:cs typeface="Calibri" panose="020F0502020204030204" pitchFamily="34" charset="0"/>
              </a:rPr>
              <a:t>excercise</a:t>
            </a:r>
            <a:endParaRPr lang="nl-NL" sz="1000" dirty="0">
              <a:latin typeface="Calibri" panose="020F0502020204030204" pitchFamily="34" charset="0"/>
              <a:cs typeface="Calibri" panose="020F0502020204030204" pitchFamily="34" charset="0"/>
            </a:endParaRPr>
          </a:p>
        </p:txBody>
      </p:sp>
      <p:pic>
        <p:nvPicPr>
          <p:cNvPr id="13" name="Picture 2" descr="https://www.tict.io/images/tict-log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705" y="15628670"/>
            <a:ext cx="890995" cy="402454"/>
          </a:xfrm>
          <a:prstGeom prst="rect">
            <a:avLst/>
          </a:prstGeom>
          <a:noFill/>
          <a:extLst>
            <a:ext uri="{909E8E84-426E-40DD-AFC4-6F175D3DCCD1}">
              <a14:hiddenFill xmlns:a14="http://schemas.microsoft.com/office/drawing/2010/main">
                <a:solidFill>
                  <a:srgbClr val="FFFFFF"/>
                </a:solidFill>
              </a14:hiddenFill>
            </a:ext>
          </a:extLst>
        </p:spPr>
      </p:pic>
      <p:sp>
        <p:nvSpPr>
          <p:cNvPr id="4" name="Rechthoek 3"/>
          <p:cNvSpPr/>
          <p:nvPr/>
        </p:nvSpPr>
        <p:spPr>
          <a:xfrm>
            <a:off x="276089" y="8325560"/>
            <a:ext cx="11611109" cy="202401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t"/>
          <a:lstStyle/>
          <a:p>
            <a:r>
              <a:rPr lang="nl-NL" sz="3200" dirty="0" smtClean="0"/>
              <a:t>YOU ARE A MEMBER OF CITY COUNCIL. DO YOU THINK THIS IS A SOLUTION FOR YOUR PROBLEM? ASK YOURSELF ‘WHY’ A FEW TIMES (WITH A MAXIMUM OF 5) AND FIND OUT WHAT THE PROBLEM REALLY IS, AND IF SP4U IS THE SOLUTION. </a:t>
            </a:r>
            <a:endParaRPr lang="nl-NL" sz="3200" dirty="0"/>
          </a:p>
        </p:txBody>
      </p:sp>
      <p:sp>
        <p:nvSpPr>
          <p:cNvPr id="16" name="Rechthoek 15"/>
          <p:cNvSpPr/>
          <p:nvPr/>
        </p:nvSpPr>
        <p:spPr>
          <a:xfrm>
            <a:off x="276089" y="10508595"/>
            <a:ext cx="11611109" cy="4995551"/>
          </a:xfrm>
          <a:prstGeom prst="rect">
            <a:avLst/>
          </a:prstGeom>
          <a:noFill/>
        </p:spPr>
        <p:style>
          <a:lnRef idx="2">
            <a:schemeClr val="dk1"/>
          </a:lnRef>
          <a:fillRef idx="1">
            <a:schemeClr val="lt1"/>
          </a:fillRef>
          <a:effectRef idx="0">
            <a:schemeClr val="dk1"/>
          </a:effectRef>
          <a:fontRef idx="minor">
            <a:schemeClr val="dk1"/>
          </a:fontRef>
        </p:style>
        <p:txBody>
          <a:bodyPr rtlCol="0" anchor="t"/>
          <a:lstStyle/>
          <a:p>
            <a:r>
              <a:rPr lang="nl-NL" sz="2400" b="1" dirty="0" err="1">
                <a:solidFill>
                  <a:schemeClr val="tx1"/>
                </a:solidFill>
              </a:rPr>
              <a:t>Why</a:t>
            </a:r>
            <a:r>
              <a:rPr lang="nl-NL" sz="2400" b="1" dirty="0">
                <a:solidFill>
                  <a:schemeClr val="tx1"/>
                </a:solidFill>
              </a:rPr>
              <a:t> do we want </a:t>
            </a:r>
            <a:r>
              <a:rPr lang="nl-NL" sz="2400" b="1" dirty="0" err="1">
                <a:solidFill>
                  <a:schemeClr val="tx1"/>
                </a:solidFill>
              </a:rPr>
              <a:t>this</a:t>
            </a:r>
            <a:r>
              <a:rPr lang="nl-NL" sz="2400" b="1" dirty="0">
                <a:solidFill>
                  <a:schemeClr val="tx1"/>
                </a:solidFill>
              </a:rPr>
              <a:t> </a:t>
            </a:r>
            <a:r>
              <a:rPr lang="nl-NL" sz="2400" b="1" dirty="0" err="1">
                <a:solidFill>
                  <a:schemeClr val="tx1"/>
                </a:solidFill>
              </a:rPr>
              <a:t>technology</a:t>
            </a:r>
            <a:r>
              <a:rPr lang="nl-NL" sz="2400" b="1" dirty="0">
                <a:solidFill>
                  <a:schemeClr val="tx1"/>
                </a:solidFill>
              </a:rPr>
              <a:t>?</a:t>
            </a:r>
            <a:r>
              <a:rPr lang="nl-NL" sz="2400" dirty="0">
                <a:solidFill>
                  <a:schemeClr val="tx1"/>
                </a:solidFill>
              </a:rPr>
              <a:t> </a:t>
            </a:r>
            <a:r>
              <a:rPr lang="nl-NL" sz="2400" dirty="0" err="1" smtClean="0">
                <a:solidFill>
                  <a:schemeClr val="tx1"/>
                </a:solidFill>
              </a:rPr>
              <a:t>Because</a:t>
            </a:r>
            <a:r>
              <a:rPr lang="nl-NL" sz="2400" dirty="0" smtClean="0">
                <a:solidFill>
                  <a:schemeClr val="tx1"/>
                </a:solidFill>
              </a:rPr>
              <a:t> (</a:t>
            </a:r>
            <a:r>
              <a:rPr lang="nl-NL" sz="2400" dirty="0" err="1" smtClean="0">
                <a:solidFill>
                  <a:schemeClr val="tx1"/>
                </a:solidFill>
              </a:rPr>
              <a:t>paid</a:t>
            </a:r>
            <a:r>
              <a:rPr lang="nl-NL" sz="2400" dirty="0" smtClean="0">
                <a:solidFill>
                  <a:schemeClr val="tx1"/>
                </a:solidFill>
              </a:rPr>
              <a:t>) parking is </a:t>
            </a:r>
            <a:r>
              <a:rPr lang="nl-NL" sz="2400" dirty="0" err="1" smtClean="0">
                <a:solidFill>
                  <a:schemeClr val="tx1"/>
                </a:solidFill>
              </a:rPr>
              <a:t>troublesome</a:t>
            </a:r>
            <a:r>
              <a:rPr lang="nl-NL" sz="2400" dirty="0" smtClean="0">
                <a:solidFill>
                  <a:schemeClr val="tx1"/>
                </a:solidFill>
              </a:rPr>
              <a:t> </a:t>
            </a:r>
            <a:r>
              <a:rPr lang="nl-NL" sz="2400" dirty="0" err="1" smtClean="0">
                <a:solidFill>
                  <a:schemeClr val="tx1"/>
                </a:solidFill>
              </a:rPr>
              <a:t>and</a:t>
            </a:r>
            <a:r>
              <a:rPr lang="nl-NL" sz="2400" dirty="0" smtClean="0">
                <a:solidFill>
                  <a:schemeClr val="tx1"/>
                </a:solidFill>
              </a:rPr>
              <a:t> we </a:t>
            </a:r>
            <a:r>
              <a:rPr lang="nl-NL" sz="2400" dirty="0">
                <a:solidFill>
                  <a:schemeClr val="tx1"/>
                </a:solidFill>
              </a:rPr>
              <a:t>want </a:t>
            </a:r>
            <a:r>
              <a:rPr lang="nl-NL" sz="2400" dirty="0" err="1">
                <a:solidFill>
                  <a:schemeClr val="tx1"/>
                </a:solidFill>
              </a:rPr>
              <a:t>to</a:t>
            </a:r>
            <a:r>
              <a:rPr lang="nl-NL" sz="2400" dirty="0">
                <a:solidFill>
                  <a:schemeClr val="tx1"/>
                </a:solidFill>
              </a:rPr>
              <a:t> make parking </a:t>
            </a:r>
            <a:r>
              <a:rPr lang="nl-NL" sz="2400" dirty="0" err="1">
                <a:solidFill>
                  <a:schemeClr val="tx1"/>
                </a:solidFill>
              </a:rPr>
              <a:t>and</a:t>
            </a:r>
            <a:r>
              <a:rPr lang="nl-NL" sz="2400" dirty="0">
                <a:solidFill>
                  <a:schemeClr val="tx1"/>
                </a:solidFill>
              </a:rPr>
              <a:t> </a:t>
            </a:r>
            <a:r>
              <a:rPr lang="nl-NL" sz="2400" dirty="0" err="1">
                <a:solidFill>
                  <a:schemeClr val="tx1"/>
                </a:solidFill>
              </a:rPr>
              <a:t>paid</a:t>
            </a:r>
            <a:r>
              <a:rPr lang="nl-NL" sz="2400" dirty="0">
                <a:solidFill>
                  <a:schemeClr val="tx1"/>
                </a:solidFill>
              </a:rPr>
              <a:t> parking </a:t>
            </a:r>
            <a:r>
              <a:rPr lang="nl-NL" sz="2400" dirty="0" err="1">
                <a:solidFill>
                  <a:schemeClr val="tx1"/>
                </a:solidFill>
              </a:rPr>
              <a:t>easier</a:t>
            </a:r>
            <a:r>
              <a:rPr lang="nl-NL" sz="2400" dirty="0">
                <a:solidFill>
                  <a:schemeClr val="tx1"/>
                </a:solidFill>
              </a:rPr>
              <a:t> for </a:t>
            </a:r>
            <a:r>
              <a:rPr lang="nl-NL" sz="2400" dirty="0" err="1">
                <a:solidFill>
                  <a:schemeClr val="tx1"/>
                </a:solidFill>
              </a:rPr>
              <a:t>our</a:t>
            </a:r>
            <a:r>
              <a:rPr lang="nl-NL" sz="2400" dirty="0">
                <a:solidFill>
                  <a:schemeClr val="tx1"/>
                </a:solidFill>
              </a:rPr>
              <a:t> </a:t>
            </a:r>
            <a:r>
              <a:rPr lang="nl-NL" sz="2400" dirty="0" err="1">
                <a:solidFill>
                  <a:schemeClr val="tx1"/>
                </a:solidFill>
              </a:rPr>
              <a:t>customers</a:t>
            </a:r>
            <a:r>
              <a:rPr lang="nl-NL" sz="2400" dirty="0">
                <a:solidFill>
                  <a:schemeClr val="tx1"/>
                </a:solidFill>
              </a:rPr>
              <a:t> or </a:t>
            </a:r>
            <a:r>
              <a:rPr lang="nl-NL" sz="2400" dirty="0" err="1" smtClean="0">
                <a:solidFill>
                  <a:schemeClr val="tx1"/>
                </a:solidFill>
              </a:rPr>
              <a:t>citizens</a:t>
            </a:r>
            <a:r>
              <a:rPr lang="nl-NL" sz="2400" dirty="0" smtClean="0">
                <a:solidFill>
                  <a:schemeClr val="tx1"/>
                </a:solidFill>
              </a:rPr>
              <a:t>. </a:t>
            </a:r>
            <a:r>
              <a:rPr lang="nl-NL" sz="2400" b="1" dirty="0" err="1" smtClean="0">
                <a:solidFill>
                  <a:schemeClr val="tx1"/>
                </a:solidFill>
              </a:rPr>
              <a:t>Why</a:t>
            </a:r>
            <a:r>
              <a:rPr lang="nl-NL" sz="2400" b="1" dirty="0" smtClean="0">
                <a:solidFill>
                  <a:schemeClr val="tx1"/>
                </a:solidFill>
              </a:rPr>
              <a:t> </a:t>
            </a:r>
            <a:r>
              <a:rPr lang="nl-NL" sz="2400" b="1" dirty="0">
                <a:solidFill>
                  <a:schemeClr val="tx1"/>
                </a:solidFill>
              </a:rPr>
              <a:t>do we want </a:t>
            </a:r>
            <a:r>
              <a:rPr lang="nl-NL" sz="2400" b="1" dirty="0" err="1">
                <a:solidFill>
                  <a:schemeClr val="tx1"/>
                </a:solidFill>
              </a:rPr>
              <a:t>to</a:t>
            </a:r>
            <a:r>
              <a:rPr lang="nl-NL" sz="2400" b="1" dirty="0">
                <a:solidFill>
                  <a:schemeClr val="tx1"/>
                </a:solidFill>
              </a:rPr>
              <a:t> make </a:t>
            </a:r>
            <a:r>
              <a:rPr lang="nl-NL" sz="2400" b="1" dirty="0" err="1">
                <a:solidFill>
                  <a:schemeClr val="tx1"/>
                </a:solidFill>
              </a:rPr>
              <a:t>it</a:t>
            </a:r>
            <a:r>
              <a:rPr lang="nl-NL" sz="2400" b="1" dirty="0">
                <a:solidFill>
                  <a:schemeClr val="tx1"/>
                </a:solidFill>
              </a:rPr>
              <a:t> </a:t>
            </a:r>
            <a:r>
              <a:rPr lang="nl-NL" sz="2400" b="1" dirty="0" err="1" smtClean="0">
                <a:solidFill>
                  <a:schemeClr val="tx1"/>
                </a:solidFill>
              </a:rPr>
              <a:t>easier</a:t>
            </a:r>
            <a:r>
              <a:rPr lang="nl-NL" sz="2400" b="1" dirty="0" smtClean="0">
                <a:solidFill>
                  <a:schemeClr val="tx1"/>
                </a:solidFill>
              </a:rPr>
              <a:t>? </a:t>
            </a:r>
            <a:r>
              <a:rPr lang="nl-NL" sz="2400" dirty="0" err="1" smtClean="0">
                <a:solidFill>
                  <a:schemeClr val="tx1"/>
                </a:solidFill>
              </a:rPr>
              <a:t>Because</a:t>
            </a:r>
            <a:r>
              <a:rPr lang="nl-NL" sz="2400" dirty="0" smtClean="0">
                <a:solidFill>
                  <a:schemeClr val="tx1"/>
                </a:solidFill>
              </a:rPr>
              <a:t> </a:t>
            </a:r>
            <a:r>
              <a:rPr lang="nl-NL" sz="2400" dirty="0" err="1">
                <a:solidFill>
                  <a:schemeClr val="tx1"/>
                </a:solidFill>
              </a:rPr>
              <a:t>now</a:t>
            </a:r>
            <a:r>
              <a:rPr lang="nl-NL" sz="2400" dirty="0">
                <a:solidFill>
                  <a:schemeClr val="tx1"/>
                </a:solidFill>
              </a:rPr>
              <a:t> </a:t>
            </a:r>
            <a:r>
              <a:rPr lang="nl-NL" sz="2400" dirty="0" err="1">
                <a:solidFill>
                  <a:schemeClr val="tx1"/>
                </a:solidFill>
              </a:rPr>
              <a:t>paid</a:t>
            </a:r>
            <a:r>
              <a:rPr lang="nl-NL" sz="2400" dirty="0">
                <a:solidFill>
                  <a:schemeClr val="tx1"/>
                </a:solidFill>
              </a:rPr>
              <a:t> parking </a:t>
            </a:r>
            <a:r>
              <a:rPr lang="nl-NL" sz="2400" dirty="0" err="1">
                <a:solidFill>
                  <a:schemeClr val="tx1"/>
                </a:solidFill>
              </a:rPr>
              <a:t>sometimes</a:t>
            </a:r>
            <a:r>
              <a:rPr lang="nl-NL" sz="2400" dirty="0">
                <a:solidFill>
                  <a:schemeClr val="tx1"/>
                </a:solidFill>
              </a:rPr>
              <a:t> is a </a:t>
            </a:r>
            <a:r>
              <a:rPr lang="nl-NL" sz="2400" dirty="0" err="1" smtClean="0">
                <a:solidFill>
                  <a:schemeClr val="tx1"/>
                </a:solidFill>
              </a:rPr>
              <a:t>drag</a:t>
            </a:r>
            <a:r>
              <a:rPr lang="nl-NL" sz="2400" dirty="0" smtClean="0">
                <a:solidFill>
                  <a:schemeClr val="tx1"/>
                </a:solidFill>
              </a:rPr>
              <a:t>. </a:t>
            </a:r>
            <a:r>
              <a:rPr lang="nl-NL" sz="2400" b="1" dirty="0" smtClean="0">
                <a:solidFill>
                  <a:schemeClr val="tx1"/>
                </a:solidFill>
              </a:rPr>
              <a:t>Okay, </a:t>
            </a:r>
            <a:r>
              <a:rPr lang="nl-NL" sz="2400" b="1" dirty="0" err="1">
                <a:solidFill>
                  <a:schemeClr val="tx1"/>
                </a:solidFill>
              </a:rPr>
              <a:t>s</a:t>
            </a:r>
            <a:r>
              <a:rPr lang="nl-NL" sz="2400" b="1" dirty="0" err="1" smtClean="0">
                <a:solidFill>
                  <a:schemeClr val="tx1"/>
                </a:solidFill>
              </a:rPr>
              <a:t>o</a:t>
            </a:r>
            <a:r>
              <a:rPr lang="nl-NL" sz="2400" b="1" dirty="0">
                <a:solidFill>
                  <a:schemeClr val="tx1"/>
                </a:solidFill>
              </a:rPr>
              <a:t>, </a:t>
            </a:r>
            <a:r>
              <a:rPr lang="nl-NL" sz="2400" b="1" dirty="0" err="1">
                <a:solidFill>
                  <a:schemeClr val="tx1"/>
                </a:solidFill>
              </a:rPr>
              <a:t>why</a:t>
            </a:r>
            <a:r>
              <a:rPr lang="nl-NL" sz="2400" b="1" dirty="0">
                <a:solidFill>
                  <a:schemeClr val="tx1"/>
                </a:solidFill>
              </a:rPr>
              <a:t> do we </a:t>
            </a:r>
            <a:r>
              <a:rPr lang="nl-NL" sz="2400" b="1" dirty="0" err="1">
                <a:solidFill>
                  <a:schemeClr val="tx1"/>
                </a:solidFill>
              </a:rPr>
              <a:t>not</a:t>
            </a:r>
            <a:r>
              <a:rPr lang="nl-NL" sz="2400" b="1" dirty="0">
                <a:solidFill>
                  <a:schemeClr val="tx1"/>
                </a:solidFill>
              </a:rPr>
              <a:t> just </a:t>
            </a:r>
            <a:r>
              <a:rPr lang="nl-NL" sz="2400" b="1" dirty="0" err="1">
                <a:solidFill>
                  <a:schemeClr val="tx1"/>
                </a:solidFill>
              </a:rPr>
              <a:t>abolish</a:t>
            </a:r>
            <a:r>
              <a:rPr lang="nl-NL" sz="2400" b="1" dirty="0">
                <a:solidFill>
                  <a:schemeClr val="tx1"/>
                </a:solidFill>
              </a:rPr>
              <a:t> </a:t>
            </a:r>
            <a:r>
              <a:rPr lang="nl-NL" sz="2400" b="1" dirty="0" err="1">
                <a:solidFill>
                  <a:schemeClr val="tx1"/>
                </a:solidFill>
              </a:rPr>
              <a:t>paid</a:t>
            </a:r>
            <a:r>
              <a:rPr lang="nl-NL" sz="2400" b="1" dirty="0">
                <a:solidFill>
                  <a:schemeClr val="tx1"/>
                </a:solidFill>
              </a:rPr>
              <a:t> </a:t>
            </a:r>
            <a:r>
              <a:rPr lang="nl-NL" sz="2400" b="1" dirty="0" smtClean="0">
                <a:solidFill>
                  <a:schemeClr val="tx1"/>
                </a:solidFill>
              </a:rPr>
              <a:t>parking? </a:t>
            </a:r>
            <a:r>
              <a:rPr lang="nl-NL" sz="2400" dirty="0" err="1" smtClean="0">
                <a:solidFill>
                  <a:schemeClr val="tx1"/>
                </a:solidFill>
              </a:rPr>
              <a:t>Because</a:t>
            </a:r>
            <a:r>
              <a:rPr lang="nl-NL" sz="2400" dirty="0" smtClean="0">
                <a:solidFill>
                  <a:schemeClr val="tx1"/>
                </a:solidFill>
              </a:rPr>
              <a:t> </a:t>
            </a:r>
            <a:r>
              <a:rPr lang="nl-NL" sz="2400" dirty="0">
                <a:solidFill>
                  <a:schemeClr val="tx1"/>
                </a:solidFill>
              </a:rPr>
              <a:t>we want </a:t>
            </a:r>
            <a:r>
              <a:rPr lang="nl-NL" sz="2400" dirty="0" err="1">
                <a:solidFill>
                  <a:schemeClr val="tx1"/>
                </a:solidFill>
              </a:rPr>
              <a:t>to</a:t>
            </a:r>
            <a:r>
              <a:rPr lang="nl-NL" sz="2400" dirty="0">
                <a:solidFill>
                  <a:schemeClr val="tx1"/>
                </a:solidFill>
              </a:rPr>
              <a:t> discourage </a:t>
            </a:r>
            <a:r>
              <a:rPr lang="nl-NL" sz="2400" dirty="0" err="1">
                <a:solidFill>
                  <a:schemeClr val="tx1"/>
                </a:solidFill>
              </a:rPr>
              <a:t>people</a:t>
            </a:r>
            <a:r>
              <a:rPr lang="nl-NL" sz="2400" dirty="0">
                <a:solidFill>
                  <a:schemeClr val="tx1"/>
                </a:solidFill>
              </a:rPr>
              <a:t> </a:t>
            </a:r>
            <a:r>
              <a:rPr lang="nl-NL" sz="2400" dirty="0" err="1">
                <a:solidFill>
                  <a:schemeClr val="tx1"/>
                </a:solidFill>
              </a:rPr>
              <a:t>to</a:t>
            </a:r>
            <a:r>
              <a:rPr lang="nl-NL" sz="2400" dirty="0">
                <a:solidFill>
                  <a:schemeClr val="tx1"/>
                </a:solidFill>
              </a:rPr>
              <a:t> go </a:t>
            </a:r>
            <a:r>
              <a:rPr lang="nl-NL" sz="2400" dirty="0" err="1">
                <a:solidFill>
                  <a:schemeClr val="tx1"/>
                </a:solidFill>
              </a:rPr>
              <a:t>to</a:t>
            </a:r>
            <a:r>
              <a:rPr lang="nl-NL" sz="2400" dirty="0">
                <a:solidFill>
                  <a:schemeClr val="tx1"/>
                </a:solidFill>
              </a:rPr>
              <a:t> </a:t>
            </a:r>
            <a:r>
              <a:rPr lang="nl-NL" sz="2400" dirty="0" err="1">
                <a:solidFill>
                  <a:schemeClr val="tx1"/>
                </a:solidFill>
              </a:rPr>
              <a:t>town</a:t>
            </a:r>
            <a:r>
              <a:rPr lang="nl-NL" sz="2400" dirty="0">
                <a:solidFill>
                  <a:schemeClr val="tx1"/>
                </a:solidFill>
              </a:rPr>
              <a:t> </a:t>
            </a:r>
            <a:r>
              <a:rPr lang="nl-NL" sz="2400" dirty="0" err="1">
                <a:solidFill>
                  <a:schemeClr val="tx1"/>
                </a:solidFill>
              </a:rPr>
              <a:t>by</a:t>
            </a:r>
            <a:r>
              <a:rPr lang="nl-NL" sz="2400" dirty="0">
                <a:solidFill>
                  <a:schemeClr val="tx1"/>
                </a:solidFill>
              </a:rPr>
              <a:t> </a:t>
            </a:r>
            <a:r>
              <a:rPr lang="nl-NL" sz="2400" dirty="0" err="1">
                <a:solidFill>
                  <a:schemeClr val="tx1"/>
                </a:solidFill>
              </a:rPr>
              <a:t>car</a:t>
            </a:r>
            <a:r>
              <a:rPr lang="nl-NL" sz="2400" dirty="0" smtClean="0">
                <a:solidFill>
                  <a:schemeClr val="tx1"/>
                </a:solidFill>
              </a:rPr>
              <a:t>. </a:t>
            </a:r>
            <a:r>
              <a:rPr lang="nl-NL" sz="2400" b="1" dirty="0" smtClean="0">
                <a:solidFill>
                  <a:schemeClr val="tx1"/>
                </a:solidFill>
              </a:rPr>
              <a:t>Okay, but </a:t>
            </a:r>
            <a:r>
              <a:rPr lang="nl-NL" sz="2400" b="1" dirty="0" err="1" smtClean="0">
                <a:solidFill>
                  <a:schemeClr val="tx1"/>
                </a:solidFill>
              </a:rPr>
              <a:t>if</a:t>
            </a:r>
            <a:r>
              <a:rPr lang="nl-NL" sz="2400" b="1" dirty="0" smtClean="0">
                <a:solidFill>
                  <a:schemeClr val="tx1"/>
                </a:solidFill>
              </a:rPr>
              <a:t> we want </a:t>
            </a:r>
            <a:r>
              <a:rPr lang="nl-NL" sz="2400" b="1" dirty="0" err="1" smtClean="0">
                <a:solidFill>
                  <a:schemeClr val="tx1"/>
                </a:solidFill>
              </a:rPr>
              <a:t>to</a:t>
            </a:r>
            <a:r>
              <a:rPr lang="nl-NL" sz="2400" b="1" dirty="0" smtClean="0">
                <a:solidFill>
                  <a:schemeClr val="tx1"/>
                </a:solidFill>
              </a:rPr>
              <a:t> discourage </a:t>
            </a:r>
            <a:r>
              <a:rPr lang="nl-NL" sz="2400" b="1" dirty="0" err="1" smtClean="0">
                <a:solidFill>
                  <a:schemeClr val="tx1"/>
                </a:solidFill>
              </a:rPr>
              <a:t>people</a:t>
            </a:r>
            <a:r>
              <a:rPr lang="nl-NL" sz="2400" b="1" dirty="0" smtClean="0">
                <a:solidFill>
                  <a:schemeClr val="tx1"/>
                </a:solidFill>
              </a:rPr>
              <a:t> </a:t>
            </a:r>
            <a:r>
              <a:rPr lang="nl-NL" sz="2400" b="1" dirty="0" err="1" smtClean="0">
                <a:solidFill>
                  <a:schemeClr val="tx1"/>
                </a:solidFill>
              </a:rPr>
              <a:t>why</a:t>
            </a:r>
            <a:r>
              <a:rPr lang="nl-NL" sz="2400" b="1" dirty="0" smtClean="0">
                <a:solidFill>
                  <a:schemeClr val="tx1"/>
                </a:solidFill>
              </a:rPr>
              <a:t> do we </a:t>
            </a:r>
            <a:r>
              <a:rPr lang="nl-NL" sz="2400" b="1" dirty="0">
                <a:solidFill>
                  <a:schemeClr val="tx1"/>
                </a:solidFill>
              </a:rPr>
              <a:t>make parking </a:t>
            </a:r>
            <a:r>
              <a:rPr lang="nl-NL" sz="2400" b="1" dirty="0" err="1">
                <a:solidFill>
                  <a:schemeClr val="tx1"/>
                </a:solidFill>
              </a:rPr>
              <a:t>easier</a:t>
            </a:r>
            <a:r>
              <a:rPr lang="nl-NL" sz="2400" b="1" dirty="0">
                <a:solidFill>
                  <a:schemeClr val="tx1"/>
                </a:solidFill>
              </a:rPr>
              <a:t> </a:t>
            </a:r>
            <a:r>
              <a:rPr lang="nl-NL" sz="2400" b="1" dirty="0" err="1" smtClean="0">
                <a:solidFill>
                  <a:schemeClr val="tx1"/>
                </a:solidFill>
              </a:rPr>
              <a:t>than</a:t>
            </a:r>
            <a:r>
              <a:rPr lang="nl-NL" sz="2400" b="1" dirty="0" smtClean="0">
                <a:solidFill>
                  <a:schemeClr val="tx1"/>
                </a:solidFill>
              </a:rPr>
              <a:t>?</a:t>
            </a:r>
            <a:r>
              <a:rPr lang="nl-NL" sz="2400" dirty="0" smtClean="0">
                <a:solidFill>
                  <a:schemeClr val="tx1"/>
                </a:solidFill>
              </a:rPr>
              <a:t> </a:t>
            </a:r>
          </a:p>
          <a:p>
            <a:endParaRPr lang="nl-NL" sz="2400" dirty="0">
              <a:solidFill>
                <a:schemeClr val="tx1"/>
              </a:solidFill>
            </a:endParaRPr>
          </a:p>
          <a:p>
            <a:r>
              <a:rPr lang="nl-NL" sz="2400" dirty="0" smtClean="0">
                <a:solidFill>
                  <a:schemeClr val="tx1"/>
                </a:solidFill>
              </a:rPr>
              <a:t>Of </a:t>
            </a:r>
            <a:r>
              <a:rPr lang="nl-NL" sz="2400" dirty="0">
                <a:solidFill>
                  <a:schemeClr val="tx1"/>
                </a:solidFill>
              </a:rPr>
              <a:t>course, </a:t>
            </a:r>
            <a:r>
              <a:rPr lang="nl-NL" sz="2400" dirty="0" err="1">
                <a:solidFill>
                  <a:schemeClr val="tx1"/>
                </a:solidFill>
              </a:rPr>
              <a:t>your</a:t>
            </a:r>
            <a:r>
              <a:rPr lang="nl-NL" sz="2400" dirty="0">
                <a:solidFill>
                  <a:schemeClr val="tx1"/>
                </a:solidFill>
              </a:rPr>
              <a:t> goal </a:t>
            </a:r>
            <a:r>
              <a:rPr lang="nl-NL" sz="2400" dirty="0" err="1">
                <a:solidFill>
                  <a:schemeClr val="tx1"/>
                </a:solidFill>
              </a:rPr>
              <a:t>can</a:t>
            </a:r>
            <a:r>
              <a:rPr lang="nl-NL" sz="2400" dirty="0">
                <a:solidFill>
                  <a:schemeClr val="tx1"/>
                </a:solidFill>
              </a:rPr>
              <a:t> </a:t>
            </a:r>
            <a:r>
              <a:rPr lang="nl-NL" sz="2400" dirty="0" err="1">
                <a:solidFill>
                  <a:schemeClr val="tx1"/>
                </a:solidFill>
              </a:rPr>
              <a:t>also</a:t>
            </a:r>
            <a:r>
              <a:rPr lang="nl-NL" sz="2400" dirty="0">
                <a:solidFill>
                  <a:schemeClr val="tx1"/>
                </a:solidFill>
              </a:rPr>
              <a:t> </a:t>
            </a:r>
            <a:r>
              <a:rPr lang="nl-NL" sz="2400" dirty="0" err="1">
                <a:solidFill>
                  <a:schemeClr val="tx1"/>
                </a:solidFill>
              </a:rPr>
              <a:t>be</a:t>
            </a:r>
            <a:r>
              <a:rPr lang="nl-NL" sz="2400" dirty="0">
                <a:solidFill>
                  <a:schemeClr val="tx1"/>
                </a:solidFill>
              </a:rPr>
              <a:t> make as </a:t>
            </a:r>
            <a:r>
              <a:rPr lang="nl-NL" sz="2400" dirty="0" err="1">
                <a:solidFill>
                  <a:schemeClr val="tx1"/>
                </a:solidFill>
              </a:rPr>
              <a:t>much</a:t>
            </a:r>
            <a:r>
              <a:rPr lang="nl-NL" sz="2400" dirty="0">
                <a:solidFill>
                  <a:schemeClr val="tx1"/>
                </a:solidFill>
              </a:rPr>
              <a:t> money as </a:t>
            </a:r>
            <a:r>
              <a:rPr lang="nl-NL" sz="2400" dirty="0" err="1">
                <a:solidFill>
                  <a:schemeClr val="tx1"/>
                </a:solidFill>
              </a:rPr>
              <a:t>possible</a:t>
            </a:r>
            <a:r>
              <a:rPr lang="nl-NL" sz="2400" dirty="0">
                <a:solidFill>
                  <a:schemeClr val="tx1"/>
                </a:solidFill>
              </a:rPr>
              <a:t> </a:t>
            </a:r>
            <a:r>
              <a:rPr lang="nl-NL" sz="2400" dirty="0" err="1" smtClean="0">
                <a:solidFill>
                  <a:schemeClr val="tx1"/>
                </a:solidFill>
              </a:rPr>
              <a:t>from</a:t>
            </a:r>
            <a:r>
              <a:rPr lang="nl-NL" sz="2400" dirty="0" smtClean="0">
                <a:solidFill>
                  <a:schemeClr val="tx1"/>
                </a:solidFill>
              </a:rPr>
              <a:t> </a:t>
            </a:r>
            <a:r>
              <a:rPr lang="nl-NL" sz="2400" dirty="0" err="1" smtClean="0">
                <a:solidFill>
                  <a:schemeClr val="tx1"/>
                </a:solidFill>
              </a:rPr>
              <a:t>paid</a:t>
            </a:r>
            <a:r>
              <a:rPr lang="nl-NL" sz="2400" dirty="0" smtClean="0">
                <a:solidFill>
                  <a:schemeClr val="tx1"/>
                </a:solidFill>
              </a:rPr>
              <a:t> parking, or </a:t>
            </a:r>
            <a:r>
              <a:rPr lang="nl-NL" sz="2400" dirty="0" err="1" smtClean="0">
                <a:solidFill>
                  <a:schemeClr val="tx1"/>
                </a:solidFill>
              </a:rPr>
              <a:t>be</a:t>
            </a:r>
            <a:r>
              <a:rPr lang="nl-NL" sz="2400" dirty="0" smtClean="0">
                <a:solidFill>
                  <a:schemeClr val="tx1"/>
                </a:solidFill>
              </a:rPr>
              <a:t> </a:t>
            </a:r>
            <a:r>
              <a:rPr lang="nl-NL" sz="2400" dirty="0" err="1" smtClean="0">
                <a:solidFill>
                  <a:schemeClr val="tx1"/>
                </a:solidFill>
              </a:rPr>
              <a:t>environmentally</a:t>
            </a:r>
            <a:r>
              <a:rPr lang="nl-NL" sz="2400" dirty="0" smtClean="0">
                <a:solidFill>
                  <a:schemeClr val="tx1"/>
                </a:solidFill>
              </a:rPr>
              <a:t> </a:t>
            </a:r>
            <a:r>
              <a:rPr lang="nl-NL" sz="2400" dirty="0" err="1" smtClean="0">
                <a:solidFill>
                  <a:schemeClr val="tx1"/>
                </a:solidFill>
              </a:rPr>
              <a:t>friendly</a:t>
            </a:r>
            <a:r>
              <a:rPr lang="nl-NL" sz="2400" dirty="0" smtClean="0">
                <a:solidFill>
                  <a:schemeClr val="tx1"/>
                </a:solidFill>
              </a:rPr>
              <a:t> or </a:t>
            </a:r>
            <a:r>
              <a:rPr lang="nl-NL" sz="2400" dirty="0">
                <a:solidFill>
                  <a:schemeClr val="tx1"/>
                </a:solidFill>
              </a:rPr>
              <a:t>make </a:t>
            </a:r>
            <a:r>
              <a:rPr lang="nl-NL" sz="2400" dirty="0" err="1">
                <a:solidFill>
                  <a:schemeClr val="tx1"/>
                </a:solidFill>
              </a:rPr>
              <a:t>the</a:t>
            </a:r>
            <a:r>
              <a:rPr lang="nl-NL" sz="2400" dirty="0">
                <a:solidFill>
                  <a:schemeClr val="tx1"/>
                </a:solidFill>
              </a:rPr>
              <a:t> </a:t>
            </a:r>
            <a:r>
              <a:rPr lang="nl-NL" sz="2400" dirty="0" err="1">
                <a:solidFill>
                  <a:schemeClr val="tx1"/>
                </a:solidFill>
              </a:rPr>
              <a:t>city</a:t>
            </a:r>
            <a:r>
              <a:rPr lang="nl-NL" sz="2400" dirty="0">
                <a:solidFill>
                  <a:schemeClr val="tx1"/>
                </a:solidFill>
              </a:rPr>
              <a:t> as </a:t>
            </a:r>
            <a:r>
              <a:rPr lang="nl-NL" sz="2400" dirty="0" err="1">
                <a:solidFill>
                  <a:schemeClr val="tx1"/>
                </a:solidFill>
              </a:rPr>
              <a:t>accessible</a:t>
            </a:r>
            <a:r>
              <a:rPr lang="nl-NL" sz="2400" dirty="0">
                <a:solidFill>
                  <a:schemeClr val="tx1"/>
                </a:solidFill>
              </a:rPr>
              <a:t> as </a:t>
            </a:r>
            <a:r>
              <a:rPr lang="nl-NL" sz="2400" dirty="0" err="1">
                <a:solidFill>
                  <a:schemeClr val="tx1"/>
                </a:solidFill>
              </a:rPr>
              <a:t>possible</a:t>
            </a:r>
            <a:r>
              <a:rPr lang="nl-NL" sz="2400" dirty="0">
                <a:solidFill>
                  <a:schemeClr val="tx1"/>
                </a:solidFill>
              </a:rPr>
              <a:t> </a:t>
            </a:r>
            <a:r>
              <a:rPr lang="nl-NL" sz="2400" dirty="0" err="1">
                <a:solidFill>
                  <a:schemeClr val="tx1"/>
                </a:solidFill>
              </a:rPr>
              <a:t>to</a:t>
            </a:r>
            <a:r>
              <a:rPr lang="nl-NL" sz="2400" dirty="0">
                <a:solidFill>
                  <a:schemeClr val="tx1"/>
                </a:solidFill>
              </a:rPr>
              <a:t> boost </a:t>
            </a:r>
            <a:r>
              <a:rPr lang="nl-NL" sz="2400" dirty="0" smtClean="0">
                <a:solidFill>
                  <a:schemeClr val="tx1"/>
                </a:solidFill>
              </a:rPr>
              <a:t>sales.</a:t>
            </a:r>
            <a:br>
              <a:rPr lang="nl-NL" sz="2400" dirty="0" smtClean="0">
                <a:solidFill>
                  <a:schemeClr val="tx1"/>
                </a:solidFill>
              </a:rPr>
            </a:br>
            <a:r>
              <a:rPr lang="nl-NL" sz="2400" dirty="0" smtClean="0">
                <a:solidFill>
                  <a:schemeClr val="tx1"/>
                </a:solidFill>
              </a:rPr>
              <a:t/>
            </a:r>
            <a:br>
              <a:rPr lang="nl-NL" sz="2400" dirty="0" smtClean="0">
                <a:solidFill>
                  <a:schemeClr val="tx1"/>
                </a:solidFill>
              </a:rPr>
            </a:br>
            <a:r>
              <a:rPr lang="nl-NL" sz="2400" dirty="0" smtClean="0">
                <a:solidFill>
                  <a:schemeClr val="tx1"/>
                </a:solidFill>
              </a:rPr>
              <a:t>In </a:t>
            </a:r>
            <a:r>
              <a:rPr lang="nl-NL" sz="2400" dirty="0" err="1" smtClean="0">
                <a:solidFill>
                  <a:schemeClr val="tx1"/>
                </a:solidFill>
              </a:rPr>
              <a:t>all</a:t>
            </a:r>
            <a:r>
              <a:rPr lang="nl-NL" sz="2400" dirty="0" smtClean="0">
                <a:solidFill>
                  <a:schemeClr val="tx1"/>
                </a:solidFill>
              </a:rPr>
              <a:t> cases, </a:t>
            </a:r>
            <a:r>
              <a:rPr lang="nl-NL" sz="2400" dirty="0" err="1" smtClean="0">
                <a:solidFill>
                  <a:schemeClr val="tx1"/>
                </a:solidFill>
              </a:rPr>
              <a:t>however</a:t>
            </a:r>
            <a:r>
              <a:rPr lang="nl-NL" sz="2400" dirty="0" smtClean="0">
                <a:solidFill>
                  <a:schemeClr val="tx1"/>
                </a:solidFill>
              </a:rPr>
              <a:t>, </a:t>
            </a:r>
            <a:r>
              <a:rPr lang="nl-NL" sz="2400" dirty="0" err="1" smtClean="0">
                <a:solidFill>
                  <a:schemeClr val="tx1"/>
                </a:solidFill>
              </a:rPr>
              <a:t>you</a:t>
            </a:r>
            <a:r>
              <a:rPr lang="nl-NL" sz="2400" dirty="0" smtClean="0">
                <a:solidFill>
                  <a:schemeClr val="tx1"/>
                </a:solidFill>
              </a:rPr>
              <a:t> </a:t>
            </a:r>
            <a:r>
              <a:rPr lang="nl-NL" sz="2400" dirty="0" err="1">
                <a:solidFill>
                  <a:schemeClr val="tx1"/>
                </a:solidFill>
              </a:rPr>
              <a:t>could</a:t>
            </a:r>
            <a:r>
              <a:rPr lang="nl-NL" sz="2400" dirty="0">
                <a:solidFill>
                  <a:schemeClr val="tx1"/>
                </a:solidFill>
              </a:rPr>
              <a:t> </a:t>
            </a:r>
            <a:r>
              <a:rPr lang="nl-NL" sz="2400" dirty="0" err="1">
                <a:solidFill>
                  <a:schemeClr val="tx1"/>
                </a:solidFill>
              </a:rPr>
              <a:t>argue</a:t>
            </a:r>
            <a:r>
              <a:rPr lang="nl-NL" sz="2400" dirty="0">
                <a:solidFill>
                  <a:schemeClr val="tx1"/>
                </a:solidFill>
              </a:rPr>
              <a:t> </a:t>
            </a:r>
            <a:r>
              <a:rPr lang="nl-NL" sz="2400" dirty="0" err="1">
                <a:solidFill>
                  <a:schemeClr val="tx1"/>
                </a:solidFill>
              </a:rPr>
              <a:t>that</a:t>
            </a:r>
            <a:r>
              <a:rPr lang="nl-NL" sz="2400" dirty="0">
                <a:solidFill>
                  <a:schemeClr val="tx1"/>
                </a:solidFill>
              </a:rPr>
              <a:t> </a:t>
            </a:r>
            <a:r>
              <a:rPr lang="nl-NL" sz="2400" dirty="0" err="1" smtClean="0">
                <a:solidFill>
                  <a:schemeClr val="tx1"/>
                </a:solidFill>
              </a:rPr>
              <a:t>hiding</a:t>
            </a:r>
            <a:r>
              <a:rPr lang="nl-NL" sz="2400" dirty="0">
                <a:solidFill>
                  <a:schemeClr val="tx1"/>
                </a:solidFill>
              </a:rPr>
              <a:t> </a:t>
            </a:r>
            <a:r>
              <a:rPr lang="nl-NL" sz="2400" dirty="0" err="1" smtClean="0">
                <a:solidFill>
                  <a:schemeClr val="tx1"/>
                </a:solidFill>
              </a:rPr>
              <a:t>the</a:t>
            </a:r>
            <a:r>
              <a:rPr lang="nl-NL" sz="2400" dirty="0" smtClean="0">
                <a:solidFill>
                  <a:schemeClr val="tx1"/>
                </a:solidFill>
              </a:rPr>
              <a:t> </a:t>
            </a:r>
            <a:r>
              <a:rPr lang="nl-NL" sz="2400" dirty="0" err="1">
                <a:solidFill>
                  <a:schemeClr val="tx1"/>
                </a:solidFill>
              </a:rPr>
              <a:t>payment</a:t>
            </a:r>
            <a:r>
              <a:rPr lang="nl-NL" sz="2400" dirty="0">
                <a:solidFill>
                  <a:schemeClr val="tx1"/>
                </a:solidFill>
              </a:rPr>
              <a:t> for </a:t>
            </a:r>
            <a:r>
              <a:rPr lang="nl-NL" sz="2400" dirty="0" err="1">
                <a:solidFill>
                  <a:schemeClr val="tx1"/>
                </a:solidFill>
              </a:rPr>
              <a:t>the</a:t>
            </a:r>
            <a:r>
              <a:rPr lang="nl-NL" sz="2400" dirty="0">
                <a:solidFill>
                  <a:schemeClr val="tx1"/>
                </a:solidFill>
              </a:rPr>
              <a:t> parking </a:t>
            </a:r>
            <a:r>
              <a:rPr lang="nl-NL" sz="2400" dirty="0" err="1" smtClean="0">
                <a:solidFill>
                  <a:schemeClr val="tx1"/>
                </a:solidFill>
              </a:rPr>
              <a:t>from</a:t>
            </a:r>
            <a:r>
              <a:rPr lang="nl-NL" sz="2400" dirty="0" smtClean="0">
                <a:solidFill>
                  <a:schemeClr val="tx1"/>
                </a:solidFill>
              </a:rPr>
              <a:t> </a:t>
            </a:r>
            <a:r>
              <a:rPr lang="nl-NL" sz="2400" dirty="0" err="1" smtClean="0">
                <a:solidFill>
                  <a:schemeClr val="tx1"/>
                </a:solidFill>
              </a:rPr>
              <a:t>the</a:t>
            </a:r>
            <a:r>
              <a:rPr lang="nl-NL" sz="2400" dirty="0" smtClean="0">
                <a:solidFill>
                  <a:schemeClr val="tx1"/>
                </a:solidFill>
              </a:rPr>
              <a:t> user (making </a:t>
            </a:r>
            <a:r>
              <a:rPr lang="nl-NL" sz="2400" dirty="0" err="1" smtClean="0">
                <a:solidFill>
                  <a:schemeClr val="tx1"/>
                </a:solidFill>
              </a:rPr>
              <a:t>it</a:t>
            </a:r>
            <a:r>
              <a:rPr lang="nl-NL" sz="2400" dirty="0" smtClean="0">
                <a:solidFill>
                  <a:schemeClr val="tx1"/>
                </a:solidFill>
              </a:rPr>
              <a:t> </a:t>
            </a:r>
            <a:r>
              <a:rPr lang="nl-NL" sz="2400" dirty="0" err="1" smtClean="0">
                <a:solidFill>
                  <a:schemeClr val="tx1"/>
                </a:solidFill>
              </a:rPr>
              <a:t>frictionless</a:t>
            </a:r>
            <a:r>
              <a:rPr lang="nl-NL" sz="2400" dirty="0" smtClean="0">
                <a:solidFill>
                  <a:schemeClr val="tx1"/>
                </a:solidFill>
              </a:rPr>
              <a:t>), does </a:t>
            </a:r>
            <a:r>
              <a:rPr lang="nl-NL" sz="2400" dirty="0" err="1">
                <a:solidFill>
                  <a:schemeClr val="tx1"/>
                </a:solidFill>
              </a:rPr>
              <a:t>not</a:t>
            </a:r>
            <a:r>
              <a:rPr lang="nl-NL" sz="2400" dirty="0">
                <a:solidFill>
                  <a:schemeClr val="tx1"/>
                </a:solidFill>
              </a:rPr>
              <a:t> </a:t>
            </a:r>
            <a:r>
              <a:rPr lang="nl-NL" sz="2400" dirty="0" err="1">
                <a:solidFill>
                  <a:schemeClr val="tx1"/>
                </a:solidFill>
              </a:rPr>
              <a:t>contribute</a:t>
            </a:r>
            <a:r>
              <a:rPr lang="nl-NL" sz="2400" dirty="0">
                <a:solidFill>
                  <a:schemeClr val="tx1"/>
                </a:solidFill>
              </a:rPr>
              <a:t> </a:t>
            </a:r>
            <a:r>
              <a:rPr lang="nl-NL" sz="2400" dirty="0" err="1">
                <a:solidFill>
                  <a:schemeClr val="tx1"/>
                </a:solidFill>
              </a:rPr>
              <a:t>to</a:t>
            </a:r>
            <a:r>
              <a:rPr lang="nl-NL" sz="2400" dirty="0">
                <a:solidFill>
                  <a:schemeClr val="tx1"/>
                </a:solidFill>
              </a:rPr>
              <a:t> </a:t>
            </a:r>
            <a:r>
              <a:rPr lang="nl-NL" sz="2400" dirty="0" err="1">
                <a:solidFill>
                  <a:schemeClr val="tx1"/>
                </a:solidFill>
              </a:rPr>
              <a:t>the</a:t>
            </a:r>
            <a:r>
              <a:rPr lang="nl-NL" sz="2400" dirty="0">
                <a:solidFill>
                  <a:schemeClr val="tx1"/>
                </a:solidFill>
              </a:rPr>
              <a:t> awareness </a:t>
            </a:r>
            <a:r>
              <a:rPr lang="nl-NL" sz="2400" dirty="0" err="1">
                <a:solidFill>
                  <a:schemeClr val="tx1"/>
                </a:solidFill>
              </a:rPr>
              <a:t>by</a:t>
            </a:r>
            <a:r>
              <a:rPr lang="nl-NL" sz="2400" dirty="0">
                <a:solidFill>
                  <a:schemeClr val="tx1"/>
                </a:solidFill>
              </a:rPr>
              <a:t> </a:t>
            </a:r>
            <a:r>
              <a:rPr lang="nl-NL" sz="2400" dirty="0" err="1">
                <a:solidFill>
                  <a:schemeClr val="tx1"/>
                </a:solidFill>
              </a:rPr>
              <a:t>the</a:t>
            </a:r>
            <a:r>
              <a:rPr lang="nl-NL" sz="2400" dirty="0">
                <a:solidFill>
                  <a:schemeClr val="tx1"/>
                </a:solidFill>
              </a:rPr>
              <a:t> driver. It does </a:t>
            </a:r>
            <a:r>
              <a:rPr lang="nl-NL" sz="2400" dirty="0" err="1">
                <a:solidFill>
                  <a:schemeClr val="tx1"/>
                </a:solidFill>
              </a:rPr>
              <a:t>not</a:t>
            </a:r>
            <a:r>
              <a:rPr lang="nl-NL" sz="2400" dirty="0">
                <a:solidFill>
                  <a:schemeClr val="tx1"/>
                </a:solidFill>
              </a:rPr>
              <a:t> make </a:t>
            </a:r>
            <a:r>
              <a:rPr lang="nl-NL" sz="2400" dirty="0" err="1">
                <a:solidFill>
                  <a:schemeClr val="tx1"/>
                </a:solidFill>
              </a:rPr>
              <a:t>the</a:t>
            </a:r>
            <a:r>
              <a:rPr lang="nl-NL" sz="2400" dirty="0">
                <a:solidFill>
                  <a:schemeClr val="tx1"/>
                </a:solidFill>
              </a:rPr>
              <a:t> driver </a:t>
            </a:r>
            <a:r>
              <a:rPr lang="nl-NL" sz="2400" dirty="0" err="1">
                <a:solidFill>
                  <a:schemeClr val="tx1"/>
                </a:solidFill>
              </a:rPr>
              <a:t>think</a:t>
            </a:r>
            <a:r>
              <a:rPr lang="nl-NL" sz="2400" dirty="0">
                <a:solidFill>
                  <a:schemeClr val="tx1"/>
                </a:solidFill>
              </a:rPr>
              <a:t> </a:t>
            </a:r>
            <a:r>
              <a:rPr lang="nl-NL" sz="2400" dirty="0" err="1">
                <a:solidFill>
                  <a:schemeClr val="tx1"/>
                </a:solidFill>
              </a:rPr>
              <a:t>about</a:t>
            </a:r>
            <a:r>
              <a:rPr lang="nl-NL" sz="2400" dirty="0">
                <a:solidFill>
                  <a:schemeClr val="tx1"/>
                </a:solidFill>
              </a:rPr>
              <a:t> </a:t>
            </a:r>
            <a:r>
              <a:rPr lang="nl-NL" sz="2400" dirty="0" err="1">
                <a:solidFill>
                  <a:schemeClr val="tx1"/>
                </a:solidFill>
              </a:rPr>
              <a:t>their</a:t>
            </a:r>
            <a:r>
              <a:rPr lang="nl-NL" sz="2400" dirty="0">
                <a:solidFill>
                  <a:schemeClr val="tx1"/>
                </a:solidFill>
              </a:rPr>
              <a:t> </a:t>
            </a:r>
            <a:r>
              <a:rPr lang="nl-NL" sz="2400" dirty="0" err="1">
                <a:solidFill>
                  <a:schemeClr val="tx1"/>
                </a:solidFill>
              </a:rPr>
              <a:t>role</a:t>
            </a:r>
            <a:r>
              <a:rPr lang="nl-NL" sz="2400" dirty="0">
                <a:solidFill>
                  <a:schemeClr val="tx1"/>
                </a:solidFill>
              </a:rPr>
              <a:t> in </a:t>
            </a:r>
            <a:r>
              <a:rPr lang="nl-NL" sz="2400" dirty="0" err="1">
                <a:solidFill>
                  <a:schemeClr val="tx1"/>
                </a:solidFill>
              </a:rPr>
              <a:t>solving</a:t>
            </a:r>
            <a:r>
              <a:rPr lang="nl-NL" sz="2400" dirty="0">
                <a:solidFill>
                  <a:schemeClr val="tx1"/>
                </a:solidFill>
              </a:rPr>
              <a:t> </a:t>
            </a:r>
            <a:r>
              <a:rPr lang="nl-NL" sz="2400" dirty="0" err="1">
                <a:solidFill>
                  <a:schemeClr val="tx1"/>
                </a:solidFill>
              </a:rPr>
              <a:t>the</a:t>
            </a:r>
            <a:r>
              <a:rPr lang="nl-NL" sz="2400" dirty="0">
                <a:solidFill>
                  <a:schemeClr val="tx1"/>
                </a:solidFill>
              </a:rPr>
              <a:t> </a:t>
            </a:r>
            <a:r>
              <a:rPr lang="nl-NL" sz="2400" dirty="0" err="1" smtClean="0">
                <a:solidFill>
                  <a:schemeClr val="tx1"/>
                </a:solidFill>
              </a:rPr>
              <a:t>problem</a:t>
            </a:r>
            <a:r>
              <a:rPr lang="nl-NL" sz="2400" dirty="0" smtClean="0">
                <a:solidFill>
                  <a:schemeClr val="tx1"/>
                </a:solidFill>
              </a:rPr>
              <a:t>. </a:t>
            </a:r>
            <a:r>
              <a:rPr lang="nl-NL" sz="2400" b="1" dirty="0" smtClean="0">
                <a:solidFill>
                  <a:schemeClr val="tx1"/>
                </a:solidFill>
              </a:rPr>
              <a:t>Parking </a:t>
            </a:r>
            <a:r>
              <a:rPr lang="nl-NL" sz="2400" b="1" dirty="0" err="1" smtClean="0">
                <a:solidFill>
                  <a:schemeClr val="tx1"/>
                </a:solidFill>
              </a:rPr>
              <a:t>becomes</a:t>
            </a:r>
            <a:r>
              <a:rPr lang="nl-NL" sz="2400" b="1" dirty="0" smtClean="0">
                <a:solidFill>
                  <a:schemeClr val="tx1"/>
                </a:solidFill>
              </a:rPr>
              <a:t> </a:t>
            </a:r>
            <a:r>
              <a:rPr lang="nl-NL" sz="2400" b="1" dirty="0" err="1" smtClean="0">
                <a:solidFill>
                  <a:schemeClr val="tx1"/>
                </a:solidFill>
              </a:rPr>
              <a:t>smarter</a:t>
            </a:r>
            <a:r>
              <a:rPr lang="nl-NL" sz="2400" b="1" dirty="0" smtClean="0">
                <a:solidFill>
                  <a:schemeClr val="tx1"/>
                </a:solidFill>
              </a:rPr>
              <a:t>, </a:t>
            </a:r>
            <a:r>
              <a:rPr lang="nl-NL" sz="2400" b="1" dirty="0" err="1" smtClean="0">
                <a:solidFill>
                  <a:schemeClr val="tx1"/>
                </a:solidFill>
              </a:rPr>
              <a:t>people</a:t>
            </a:r>
            <a:r>
              <a:rPr lang="nl-NL" sz="2400" b="1" dirty="0" smtClean="0">
                <a:solidFill>
                  <a:schemeClr val="tx1"/>
                </a:solidFill>
              </a:rPr>
              <a:t> </a:t>
            </a:r>
            <a:r>
              <a:rPr lang="nl-NL" sz="2400" b="1" dirty="0" err="1" smtClean="0">
                <a:solidFill>
                  <a:schemeClr val="tx1"/>
                </a:solidFill>
              </a:rPr>
              <a:t>become</a:t>
            </a:r>
            <a:r>
              <a:rPr lang="nl-NL" sz="2400" b="1" dirty="0" smtClean="0">
                <a:solidFill>
                  <a:schemeClr val="tx1"/>
                </a:solidFill>
              </a:rPr>
              <a:t> more </a:t>
            </a:r>
            <a:r>
              <a:rPr lang="nl-NL" sz="2400" b="1" dirty="0" err="1" smtClean="0">
                <a:solidFill>
                  <a:schemeClr val="tx1"/>
                </a:solidFill>
              </a:rPr>
              <a:t>stupid</a:t>
            </a:r>
            <a:r>
              <a:rPr lang="nl-NL" sz="2400" b="1" dirty="0" smtClean="0">
                <a:solidFill>
                  <a:schemeClr val="tx1"/>
                </a:solidFill>
              </a:rPr>
              <a:t>.</a:t>
            </a:r>
            <a:endParaRPr lang="nl-NL" sz="2400" b="1" dirty="0">
              <a:solidFill>
                <a:schemeClr val="tx1"/>
              </a:solidFill>
            </a:endParaRPr>
          </a:p>
        </p:txBody>
      </p:sp>
    </p:spTree>
    <p:extLst>
      <p:ext uri="{BB962C8B-B14F-4D97-AF65-F5344CB8AC3E}">
        <p14:creationId xmlns:p14="http://schemas.microsoft.com/office/powerpoint/2010/main" val="1213176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D48593095C1654DA4997CE0770D9E91" ma:contentTypeVersion="13" ma:contentTypeDescription="Een nieuw document maken." ma:contentTypeScope="" ma:versionID="5954f73a0492fcaefa342d636eff8cb7">
  <xsd:schema xmlns:xsd="http://www.w3.org/2001/XMLSchema" xmlns:xs="http://www.w3.org/2001/XMLSchema" xmlns:p="http://schemas.microsoft.com/office/2006/metadata/properties" xmlns:ns3="852e8b83-8e9e-40fe-9fd9-36cf8f6e7948" xmlns:ns4="d93d85b9-a7bd-41d8-b658-d14db5592d57" targetNamespace="http://schemas.microsoft.com/office/2006/metadata/properties" ma:root="true" ma:fieldsID="6d5d0cb1844f105b0d0f860f0b9b5706" ns3:_="" ns4:_="">
    <xsd:import namespace="852e8b83-8e9e-40fe-9fd9-36cf8f6e7948"/>
    <xsd:import namespace="d93d85b9-a7bd-41d8-b658-d14db5592d5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2e8b83-8e9e-40fe-9fd9-36cf8f6e7948"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93d85b9-a7bd-41d8-b658-d14db5592d57"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F333B46-4126-4146-B055-5875FD2853E0}">
  <ds:schemaRefs>
    <ds:schemaRef ds:uri="http://schemas.microsoft.com/sharepoint/v3/contenttype/forms"/>
  </ds:schemaRefs>
</ds:datastoreItem>
</file>

<file path=customXml/itemProps2.xml><?xml version="1.0" encoding="utf-8"?>
<ds:datastoreItem xmlns:ds="http://schemas.openxmlformats.org/officeDocument/2006/customXml" ds:itemID="{58FFB622-97AE-428F-9DCF-657E757F115B}">
  <ds:schemaRefs>
    <ds:schemaRef ds:uri="http://schemas.microsoft.com/office/2006/metadata/properties"/>
    <ds:schemaRef ds:uri="852e8b83-8e9e-40fe-9fd9-36cf8f6e7948"/>
    <ds:schemaRef ds:uri="http://purl.org/dc/terms/"/>
    <ds:schemaRef ds:uri="http://schemas.openxmlformats.org/package/2006/metadata/core-properties"/>
    <ds:schemaRef ds:uri="http://schemas.microsoft.com/office/2006/documentManagement/types"/>
    <ds:schemaRef ds:uri="d93d85b9-a7bd-41d8-b658-d14db5592d57"/>
    <ds:schemaRef ds:uri="http://purl.org/dc/elements/1.1/"/>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43463E3A-94E3-4C27-9192-AAD169907C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52e8b83-8e9e-40fe-9fd9-36cf8f6e7948"/>
    <ds:schemaRef ds:uri="d93d85b9-a7bd-41d8-b658-d14db5592d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457</Words>
  <Application>Microsoft Office PowerPoint</Application>
  <PresentationFormat>Aangepast</PresentationFormat>
  <Paragraphs>13</Paragraphs>
  <Slides>1</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Calibri Light</vt:lpstr>
      <vt:lpstr>Kantoorthema</vt:lpstr>
      <vt:lpstr>PowerPoint-presentatie</vt:lpstr>
    </vt:vector>
  </TitlesOfParts>
  <Company>Fontys Hogescholen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Vorst,Rens M.C.M. van der</dc:creator>
  <cp:lastModifiedBy>Vorst,Rens M.C.M. van der</cp:lastModifiedBy>
  <cp:revision>10</cp:revision>
  <dcterms:created xsi:type="dcterms:W3CDTF">2020-04-08T07:16:57Z</dcterms:created>
  <dcterms:modified xsi:type="dcterms:W3CDTF">2020-06-05T12:33:35Z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0x0101005D48593095C1654DA4997CE0770D9E91</vt:lpwstr>
  </property>
</Properties>
</file>